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6"/>
  </p:notesMasterIdLst>
  <p:sldIdLst>
    <p:sldId id="256" r:id="rId2"/>
    <p:sldId id="258" r:id="rId3"/>
    <p:sldId id="259" r:id="rId4"/>
    <p:sldId id="260" r:id="rId5"/>
    <p:sldId id="261" r:id="rId6"/>
    <p:sldId id="262" r:id="rId7"/>
    <p:sldId id="265" r:id="rId8"/>
    <p:sldId id="263" r:id="rId9"/>
    <p:sldId id="270" r:id="rId10"/>
    <p:sldId id="264" r:id="rId11"/>
    <p:sldId id="266" r:id="rId12"/>
    <p:sldId id="267" r:id="rId13"/>
    <p:sldId id="268" r:id="rId14"/>
    <p:sldId id="269" r:id="rId15"/>
    <p:sldId id="271" r:id="rId16"/>
    <p:sldId id="274" r:id="rId17"/>
    <p:sldId id="272" r:id="rId18"/>
    <p:sldId id="273" r:id="rId19"/>
    <p:sldId id="276" r:id="rId20"/>
    <p:sldId id="275" r:id="rId21"/>
    <p:sldId id="277" r:id="rId22"/>
    <p:sldId id="278" r:id="rId23"/>
    <p:sldId id="282" r:id="rId24"/>
    <p:sldId id="283" r:id="rId25"/>
    <p:sldId id="284" r:id="rId26"/>
    <p:sldId id="285" r:id="rId27"/>
    <p:sldId id="281" r:id="rId28"/>
    <p:sldId id="286" r:id="rId29"/>
    <p:sldId id="287" r:id="rId30"/>
    <p:sldId id="288" r:id="rId31"/>
    <p:sldId id="289" r:id="rId32"/>
    <p:sldId id="290" r:id="rId33"/>
    <p:sldId id="291" r:id="rId34"/>
    <p:sldId id="292" r:id="rId35"/>
    <p:sldId id="293" r:id="rId36"/>
    <p:sldId id="294" r:id="rId37"/>
    <p:sldId id="298" r:id="rId38"/>
    <p:sldId id="299" r:id="rId39"/>
    <p:sldId id="300" r:id="rId40"/>
    <p:sldId id="301" r:id="rId41"/>
    <p:sldId id="302" r:id="rId42"/>
    <p:sldId id="295" r:id="rId43"/>
    <p:sldId id="296" r:id="rId44"/>
    <p:sldId id="297" r:id="rId45"/>
    <p:sldId id="303" r:id="rId46"/>
    <p:sldId id="304" r:id="rId47"/>
    <p:sldId id="310" r:id="rId48"/>
    <p:sldId id="305" r:id="rId49"/>
    <p:sldId id="306" r:id="rId50"/>
    <p:sldId id="307" r:id="rId51"/>
    <p:sldId id="308" r:id="rId52"/>
    <p:sldId id="309" r:id="rId53"/>
    <p:sldId id="311" r:id="rId54"/>
    <p:sldId id="312" r:id="rId55"/>
    <p:sldId id="313" r:id="rId56"/>
    <p:sldId id="314" r:id="rId57"/>
    <p:sldId id="319" r:id="rId58"/>
    <p:sldId id="315" r:id="rId59"/>
    <p:sldId id="316" r:id="rId60"/>
    <p:sldId id="317" r:id="rId61"/>
    <p:sldId id="318" r:id="rId62"/>
    <p:sldId id="325" r:id="rId63"/>
    <p:sldId id="326" r:id="rId64"/>
    <p:sldId id="327" r:id="rId65"/>
    <p:sldId id="322" r:id="rId66"/>
    <p:sldId id="320" r:id="rId67"/>
    <p:sldId id="321" r:id="rId68"/>
    <p:sldId id="323" r:id="rId69"/>
    <p:sldId id="324" r:id="rId70"/>
    <p:sldId id="328" r:id="rId71"/>
    <p:sldId id="330" r:id="rId72"/>
    <p:sldId id="331" r:id="rId73"/>
    <p:sldId id="332" r:id="rId74"/>
    <p:sldId id="333" r:id="rId75"/>
    <p:sldId id="334" r:id="rId76"/>
    <p:sldId id="350" r:id="rId77"/>
    <p:sldId id="335" r:id="rId78"/>
    <p:sldId id="336" r:id="rId79"/>
    <p:sldId id="337" r:id="rId80"/>
    <p:sldId id="338" r:id="rId81"/>
    <p:sldId id="339" r:id="rId82"/>
    <p:sldId id="340" r:id="rId83"/>
    <p:sldId id="341" r:id="rId84"/>
    <p:sldId id="342" r:id="rId85"/>
    <p:sldId id="343" r:id="rId86"/>
    <p:sldId id="344" r:id="rId87"/>
    <p:sldId id="345" r:id="rId88"/>
    <p:sldId id="346" r:id="rId89"/>
    <p:sldId id="329" r:id="rId90"/>
    <p:sldId id="347" r:id="rId91"/>
    <p:sldId id="348" r:id="rId92"/>
    <p:sldId id="356" r:id="rId93"/>
    <p:sldId id="349" r:id="rId94"/>
    <p:sldId id="357" r:id="rId95"/>
    <p:sldId id="358" r:id="rId96"/>
    <p:sldId id="359" r:id="rId97"/>
    <p:sldId id="351" r:id="rId98"/>
    <p:sldId id="352" r:id="rId99"/>
    <p:sldId id="353" r:id="rId100"/>
    <p:sldId id="354" r:id="rId101"/>
    <p:sldId id="355" r:id="rId102"/>
    <p:sldId id="360" r:id="rId103"/>
    <p:sldId id="361" r:id="rId104"/>
    <p:sldId id="377" r:id="rId105"/>
    <p:sldId id="362" r:id="rId106"/>
    <p:sldId id="363" r:id="rId107"/>
    <p:sldId id="370" r:id="rId108"/>
    <p:sldId id="378" r:id="rId109"/>
    <p:sldId id="379" r:id="rId110"/>
    <p:sldId id="371" r:id="rId111"/>
    <p:sldId id="373" r:id="rId112"/>
    <p:sldId id="372" r:id="rId113"/>
    <p:sldId id="364" r:id="rId114"/>
    <p:sldId id="365" r:id="rId115"/>
    <p:sldId id="366" r:id="rId116"/>
    <p:sldId id="367" r:id="rId117"/>
    <p:sldId id="368" r:id="rId118"/>
    <p:sldId id="369" r:id="rId119"/>
    <p:sldId id="374" r:id="rId120"/>
    <p:sldId id="375" r:id="rId121"/>
    <p:sldId id="376" r:id="rId122"/>
    <p:sldId id="384" r:id="rId123"/>
    <p:sldId id="385" r:id="rId124"/>
    <p:sldId id="386" r:id="rId125"/>
    <p:sldId id="380" r:id="rId126"/>
    <p:sldId id="381" r:id="rId127"/>
    <p:sldId id="382" r:id="rId128"/>
    <p:sldId id="383" r:id="rId129"/>
    <p:sldId id="387" r:id="rId130"/>
    <p:sldId id="388" r:id="rId131"/>
    <p:sldId id="397" r:id="rId132"/>
    <p:sldId id="398" r:id="rId133"/>
    <p:sldId id="399" r:id="rId134"/>
    <p:sldId id="400" r:id="rId135"/>
    <p:sldId id="401" r:id="rId136"/>
    <p:sldId id="392" r:id="rId137"/>
    <p:sldId id="393" r:id="rId138"/>
    <p:sldId id="390" r:id="rId139"/>
    <p:sldId id="403" r:id="rId140"/>
    <p:sldId id="391" r:id="rId141"/>
    <p:sldId id="402" r:id="rId142"/>
    <p:sldId id="394" r:id="rId143"/>
    <p:sldId id="389" r:id="rId144"/>
    <p:sldId id="395" r:id="rId145"/>
    <p:sldId id="396" r:id="rId146"/>
    <p:sldId id="407" r:id="rId147"/>
    <p:sldId id="408" r:id="rId148"/>
    <p:sldId id="409" r:id="rId149"/>
    <p:sldId id="404" r:id="rId150"/>
    <p:sldId id="405" r:id="rId151"/>
    <p:sldId id="406" r:id="rId152"/>
    <p:sldId id="410" r:id="rId153"/>
    <p:sldId id="424" r:id="rId154"/>
    <p:sldId id="411" r:id="rId155"/>
    <p:sldId id="412" r:id="rId156"/>
    <p:sldId id="418" r:id="rId157"/>
    <p:sldId id="420" r:id="rId158"/>
    <p:sldId id="422" r:id="rId159"/>
    <p:sldId id="423" r:id="rId160"/>
    <p:sldId id="413" r:id="rId161"/>
    <p:sldId id="414" r:id="rId162"/>
    <p:sldId id="415" r:id="rId163"/>
    <p:sldId id="416" r:id="rId164"/>
    <p:sldId id="419" r:id="rId165"/>
    <p:sldId id="421" r:id="rId166"/>
    <p:sldId id="417" r:id="rId167"/>
    <p:sldId id="427" r:id="rId168"/>
    <p:sldId id="428" r:id="rId169"/>
    <p:sldId id="429" r:id="rId170"/>
    <p:sldId id="430" r:id="rId171"/>
    <p:sldId id="431" r:id="rId172"/>
    <p:sldId id="425" r:id="rId173"/>
    <p:sldId id="426" r:id="rId174"/>
    <p:sldId id="432" r:id="rId175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89728" autoAdjust="0"/>
  </p:normalViewPr>
  <p:slideViewPr>
    <p:cSldViewPr snapToGrid="0">
      <p:cViewPr>
        <p:scale>
          <a:sx n="100" d="100"/>
          <a:sy n="100" d="100"/>
        </p:scale>
        <p:origin x="954" y="12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presProps" Target="presProps.xml"/><Relationship Id="rId172" Type="http://schemas.openxmlformats.org/officeDocument/2006/relationships/slide" Target="slides/slide17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theme" Target="theme/theme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tableStyles" Target="tableStyles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notesMaster" Target="notesMasters/notesMaster1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4FEBDE-2FFA-48D9-B7B0-0819653732F3}" type="datetimeFigureOut">
              <a:rPr lang="ru-RU" smtClean="0"/>
              <a:t>29.08.2024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800A50-B9DE-4A89-B154-84CEF82C563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10190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КОРРЕСПОНДЕНЦИЯ ВАЖНО – СЧЕТ ПО ДЕБЕТУ И КРЕДИТУ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448292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Начинаем с базы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70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621643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ПередЗаписью</a:t>
            </a:r>
            <a:r>
              <a:rPr lang="ru-RU" dirty="0"/>
              <a:t>(Отказ, </a:t>
            </a:r>
            <a:r>
              <a:rPr lang="ru-RU" dirty="0" err="1"/>
              <a:t>РежимЗаписи</a:t>
            </a:r>
            <a:r>
              <a:rPr lang="ru-RU" dirty="0"/>
              <a:t>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  <a:r>
              <a:rPr lang="ru-RU" dirty="0" err="1"/>
              <a:t>СуммаПоДокументу</a:t>
            </a:r>
            <a:r>
              <a:rPr lang="ru-RU" dirty="0"/>
              <a:t> = </a:t>
            </a:r>
            <a:r>
              <a:rPr lang="ru-RU" dirty="0" err="1"/>
              <a:t>СписокНоменклатуры.Итог</a:t>
            </a:r>
            <a:r>
              <a:rPr lang="ru-RU" dirty="0"/>
              <a:t>("Сумма");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ПланыСчетов.Управленческий.Покупатели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Движение.ВалютаДт</a:t>
            </a:r>
            <a:r>
              <a:rPr lang="ru-RU" dirty="0"/>
              <a:t> = Валюта;</a:t>
            </a:r>
          </a:p>
          <a:p>
            <a:r>
              <a:rPr lang="ru-RU" dirty="0"/>
              <a:t>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ПланыВидовХарактеристик.ВидыСубконто.Покупатели</a:t>
            </a:r>
            <a:r>
              <a:rPr lang="ru-RU" dirty="0"/>
              <a:t>] = Контрагент;</a:t>
            </a:r>
          </a:p>
          <a:p>
            <a:r>
              <a:rPr lang="ru-RU" dirty="0"/>
              <a:t>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ПланыВидовХарактеристик.ВидыСубконто.Договоры</a:t>
            </a:r>
            <a:r>
              <a:rPr lang="ru-RU" dirty="0"/>
              <a:t>] = Договор;</a:t>
            </a:r>
          </a:p>
          <a:p>
            <a:r>
              <a:rPr lang="ru-RU" dirty="0"/>
              <a:t>	</a:t>
            </a:r>
            <a:r>
              <a:rPr lang="ru-RU" dirty="0" err="1"/>
              <a:t>Движение.СуммаВалДт</a:t>
            </a:r>
            <a:r>
              <a:rPr lang="ru-RU" dirty="0"/>
              <a:t> = </a:t>
            </a:r>
            <a:r>
              <a:rPr lang="ru-RU" dirty="0" err="1"/>
              <a:t>СуммаПоДокументу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ПланыСчетов.Управленческий.ПрибылиУбытки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Курс = </a:t>
            </a:r>
            <a:r>
              <a:rPr lang="ru-RU" dirty="0" err="1"/>
              <a:t>РегистрыСведений.КурсыВалют.ПолучитьПоследнее</a:t>
            </a:r>
            <a:r>
              <a:rPr lang="ru-RU" dirty="0"/>
              <a:t>(Дата, Новый Структура("Валюта", Валюта)).Курс;</a:t>
            </a:r>
          </a:p>
          <a:p>
            <a:r>
              <a:rPr lang="ru-RU" dirty="0"/>
              <a:t>	Если Курс = 0 Тогда</a:t>
            </a:r>
          </a:p>
          <a:p>
            <a:r>
              <a:rPr lang="ru-RU" dirty="0"/>
              <a:t>		Отказ = Истина;</a:t>
            </a:r>
          </a:p>
          <a:p>
            <a:r>
              <a:rPr lang="ru-RU" dirty="0"/>
              <a:t>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Сообщение.Текст</a:t>
            </a:r>
            <a:r>
              <a:rPr lang="ru-RU" dirty="0"/>
              <a:t> = "Не задан курс валюты договора";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Возврат;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Движение.Сумма</a:t>
            </a:r>
            <a:r>
              <a:rPr lang="ru-RU" dirty="0"/>
              <a:t> = </a:t>
            </a:r>
            <a:r>
              <a:rPr lang="ru-RU" dirty="0" err="1"/>
              <a:t>СуммаПоДокументу</a:t>
            </a:r>
            <a:r>
              <a:rPr lang="ru-RU" dirty="0"/>
              <a:t> * Курс;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84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966893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Блокировка = Новый </a:t>
            </a:r>
            <a:r>
              <a:rPr lang="ru-RU" dirty="0" err="1"/>
              <a:t>БлокировкаДанных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</a:t>
            </a:r>
            <a:r>
              <a:rPr lang="ru-RU" dirty="0"/>
              <a:t> = </a:t>
            </a:r>
            <a:r>
              <a:rPr lang="ru-RU" dirty="0" err="1"/>
              <a:t>Блокировка.Добавить</a:t>
            </a:r>
            <a:r>
              <a:rPr lang="ru-RU" dirty="0"/>
              <a:t>("</a:t>
            </a:r>
            <a:r>
              <a:rPr lang="ru-RU" dirty="0" err="1"/>
              <a:t>РегистрБухгалтерии.Управленческий</a:t>
            </a:r>
            <a:r>
              <a:rPr lang="ru-RU" dirty="0"/>
              <a:t>");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ЭлементБлокировки.Режим</a:t>
            </a:r>
            <a:r>
              <a:rPr lang="ru-RU" dirty="0"/>
              <a:t> = </a:t>
            </a:r>
            <a:r>
              <a:rPr lang="ru-RU" dirty="0" err="1"/>
              <a:t>РежимБлокировкиДанных.Исключительный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ЭлементБлокировки.УстановитьЗначение</a:t>
            </a:r>
            <a:r>
              <a:rPr lang="ru-RU" dirty="0"/>
              <a:t>("Счет", </a:t>
            </a:r>
            <a:r>
              <a:rPr lang="ru-RU" dirty="0" err="1"/>
              <a:t>ПланыСчетов.Управленческий.Покупатели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ЭлементБлокировки.УстановитьЗначение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ПланыВидовХарактеристик.ВидыСубконто.Покупатели</a:t>
            </a:r>
            <a:r>
              <a:rPr lang="ru-RU" dirty="0"/>
              <a:t>, Контрагент);</a:t>
            </a:r>
          </a:p>
          <a:p>
            <a:r>
              <a:rPr lang="ru-RU" dirty="0"/>
              <a:t>	</a:t>
            </a:r>
            <a:r>
              <a:rPr lang="ru-RU" dirty="0" err="1"/>
              <a:t>Блокировка.Заблокировать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УправленческийОстатки.Субконто1 КАК Контрагент,</a:t>
            </a:r>
          </a:p>
          <a:p>
            <a:r>
              <a:rPr lang="ru-RU" dirty="0"/>
              <a:t>		|	УправленческийОстатки.Субконто2 КАК Договор,</a:t>
            </a:r>
          </a:p>
          <a:p>
            <a:r>
              <a:rPr lang="ru-RU" dirty="0"/>
              <a:t>		|	</a:t>
            </a:r>
            <a:r>
              <a:rPr lang="ru-RU" dirty="0" err="1"/>
              <a:t>УправленческийОстатки.Валюта</a:t>
            </a:r>
            <a:r>
              <a:rPr lang="ru-RU" dirty="0"/>
              <a:t> КАК Валюта,</a:t>
            </a:r>
          </a:p>
          <a:p>
            <a:r>
              <a:rPr lang="ru-RU" dirty="0"/>
              <a:t>		|	</a:t>
            </a:r>
            <a:r>
              <a:rPr lang="ru-RU" dirty="0" err="1"/>
              <a:t>УправленческийОстатки.СуммаОстаток</a:t>
            </a:r>
            <a:r>
              <a:rPr lang="ru-RU" dirty="0"/>
              <a:t> КАК </a:t>
            </a:r>
            <a:r>
              <a:rPr lang="ru-RU" dirty="0" err="1"/>
              <a:t>СуммаРубОстаток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УправленческийОстатки.СуммаВалОстаток</a:t>
            </a:r>
            <a:r>
              <a:rPr lang="ru-RU" dirty="0"/>
              <a:t> КАК </a:t>
            </a:r>
            <a:r>
              <a:rPr lang="ru-RU" dirty="0" err="1"/>
              <a:t>СуммаВалОстаток</a:t>
            </a:r>
            <a:endParaRPr lang="ru-RU" dirty="0"/>
          </a:p>
          <a:p>
            <a:r>
              <a:rPr lang="ru-RU" dirty="0"/>
              <a:t>		|ПОМЕСТИТЬ </a:t>
            </a:r>
            <a:r>
              <a:rPr lang="ru-RU" dirty="0" err="1"/>
              <a:t>втЗадолженности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РегистрБухгалтерии.Управленческий.Остатки</a:t>
            </a:r>
            <a:r>
              <a:rPr lang="ru-RU" dirty="0"/>
              <a:t>(&amp;</a:t>
            </a:r>
            <a:r>
              <a:rPr lang="ru-RU" dirty="0" err="1"/>
              <a:t>МоментВремени</a:t>
            </a:r>
            <a:r>
              <a:rPr lang="ru-RU" dirty="0"/>
              <a:t>, Счет = &amp;</a:t>
            </a:r>
            <a:r>
              <a:rPr lang="ru-RU" dirty="0" err="1"/>
              <a:t>СчетПокупатели</a:t>
            </a:r>
            <a:r>
              <a:rPr lang="ru-RU" dirty="0"/>
              <a:t>, &amp;</a:t>
            </a:r>
            <a:r>
              <a:rPr lang="ru-RU" dirty="0" err="1"/>
              <a:t>ВидыСубконто</a:t>
            </a:r>
            <a:r>
              <a:rPr lang="ru-RU" dirty="0"/>
              <a:t>, Субконто1 = &amp;Контрагент) КАК </a:t>
            </a:r>
            <a:r>
              <a:rPr lang="ru-RU" dirty="0" err="1"/>
              <a:t>УправленческийОстатки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Валюта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втЗадолженности.Контрагент</a:t>
            </a:r>
            <a:r>
              <a:rPr lang="ru-RU" dirty="0"/>
              <a:t> КАК Контрагент,</a:t>
            </a:r>
          </a:p>
          <a:p>
            <a:r>
              <a:rPr lang="ru-RU" dirty="0"/>
              <a:t>		|	</a:t>
            </a:r>
            <a:r>
              <a:rPr lang="ru-RU" dirty="0" err="1"/>
              <a:t>втЗадолженности.Договор</a:t>
            </a:r>
            <a:r>
              <a:rPr lang="ru-RU" dirty="0"/>
              <a:t> КАК Договор,</a:t>
            </a:r>
          </a:p>
          <a:p>
            <a:r>
              <a:rPr lang="ru-RU" dirty="0"/>
              <a:t>		|	</a:t>
            </a:r>
            <a:r>
              <a:rPr lang="ru-RU" dirty="0" err="1"/>
              <a:t>втЗадолженности.Валюта</a:t>
            </a:r>
            <a:r>
              <a:rPr lang="ru-RU" dirty="0"/>
              <a:t> КАК Валюта,</a:t>
            </a:r>
          </a:p>
          <a:p>
            <a:r>
              <a:rPr lang="ru-RU" dirty="0"/>
              <a:t>		|	</a:t>
            </a:r>
            <a:r>
              <a:rPr lang="ru-RU" dirty="0" err="1"/>
              <a:t>втЗадолженности.Валюта.Представление</a:t>
            </a:r>
            <a:r>
              <a:rPr lang="ru-RU" dirty="0"/>
              <a:t> КАК </a:t>
            </a:r>
            <a:r>
              <a:rPr lang="ru-RU" dirty="0" err="1"/>
              <a:t>ВалютаПредставление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КурсыВалютСрезПоследних.Курс</a:t>
            </a:r>
            <a:r>
              <a:rPr lang="ru-RU" dirty="0"/>
              <a:t>, 0) КАК Курс,</a:t>
            </a:r>
          </a:p>
          <a:p>
            <a:r>
              <a:rPr lang="ru-RU" dirty="0"/>
              <a:t>		|	ВЫРАЗИТЬ(ЕСТЬNULL(</a:t>
            </a:r>
            <a:r>
              <a:rPr lang="ru-RU" dirty="0" err="1"/>
              <a:t>КурсыВалютСрезПоследних.Курс</a:t>
            </a:r>
            <a:r>
              <a:rPr lang="ru-RU" dirty="0"/>
              <a:t>, 0) * </a:t>
            </a:r>
            <a:r>
              <a:rPr lang="ru-RU" dirty="0" err="1"/>
              <a:t>втЗадолженности.СуммаВалОстаток</a:t>
            </a:r>
            <a:r>
              <a:rPr lang="ru-RU" dirty="0"/>
              <a:t> КАК ЧИСЛО(12,2)) КАК </a:t>
            </a:r>
            <a:r>
              <a:rPr lang="ru-RU" dirty="0" err="1"/>
              <a:t>СуммаРубОстаток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втЗадолженности.СуммаВалОстаток</a:t>
            </a:r>
            <a:r>
              <a:rPr lang="ru-RU" dirty="0"/>
              <a:t> КАК </a:t>
            </a:r>
            <a:r>
              <a:rPr lang="ru-RU" dirty="0" err="1"/>
              <a:t>СуммаВалОстаток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втЗадолженности</a:t>
            </a:r>
            <a:r>
              <a:rPr lang="ru-RU" dirty="0"/>
              <a:t> КАК </a:t>
            </a:r>
            <a:r>
              <a:rPr lang="ru-RU" dirty="0" err="1"/>
              <a:t>втЗадолженности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РегистрСведений.КурсыВалют.СрезПоследних</a:t>
            </a:r>
            <a:r>
              <a:rPr lang="ru-RU" dirty="0"/>
              <a:t>(</a:t>
            </a:r>
          </a:p>
          <a:p>
            <a:r>
              <a:rPr lang="ru-RU" dirty="0"/>
              <a:t>		|				&amp;</a:t>
            </a:r>
            <a:r>
              <a:rPr lang="ru-RU" dirty="0" err="1"/>
              <a:t>МоментВремени</a:t>
            </a:r>
            <a:r>
              <a:rPr lang="ru-RU" dirty="0"/>
              <a:t>,</a:t>
            </a:r>
          </a:p>
          <a:p>
            <a:r>
              <a:rPr lang="ru-RU" dirty="0"/>
              <a:t>		|				Валюта В</a:t>
            </a:r>
          </a:p>
          <a:p>
            <a:r>
              <a:rPr lang="ru-RU" dirty="0"/>
              <a:t>		|					(ВЫБРАТЬ</a:t>
            </a:r>
          </a:p>
          <a:p>
            <a:r>
              <a:rPr lang="ru-RU" dirty="0"/>
              <a:t>		|						</a:t>
            </a:r>
            <a:r>
              <a:rPr lang="ru-RU" dirty="0" err="1"/>
              <a:t>втЗадолженности.Валюта</a:t>
            </a:r>
            <a:r>
              <a:rPr lang="ru-RU" dirty="0"/>
              <a:t> КАК Валюта</a:t>
            </a:r>
          </a:p>
          <a:p>
            <a:r>
              <a:rPr lang="ru-RU" dirty="0"/>
              <a:t>		|					ИЗ</a:t>
            </a:r>
          </a:p>
          <a:p>
            <a:r>
              <a:rPr lang="ru-RU" dirty="0"/>
              <a:t>		|						</a:t>
            </a:r>
            <a:r>
              <a:rPr lang="ru-RU" dirty="0" err="1"/>
              <a:t>втЗадолженности</a:t>
            </a:r>
            <a:r>
              <a:rPr lang="ru-RU" dirty="0"/>
              <a:t> КАК </a:t>
            </a:r>
            <a:r>
              <a:rPr lang="ru-RU" dirty="0" err="1"/>
              <a:t>втЗадолженности</a:t>
            </a:r>
            <a:r>
              <a:rPr lang="ru-RU" dirty="0"/>
              <a:t>)) КАК </a:t>
            </a:r>
            <a:r>
              <a:rPr lang="ru-RU" dirty="0" err="1"/>
              <a:t>КурсыВалютСрезПоследних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втЗадолженности.Валюта</a:t>
            </a:r>
            <a:r>
              <a:rPr lang="ru-RU" dirty="0"/>
              <a:t> = </a:t>
            </a:r>
            <a:r>
              <a:rPr lang="ru-RU" dirty="0" err="1"/>
              <a:t>КурсыВалютСрезПоследних.Валюта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|УПОРЯДОЧИТЬ ПО</a:t>
            </a:r>
          </a:p>
          <a:p>
            <a:r>
              <a:rPr lang="ru-RU" dirty="0"/>
              <a:t>		|	</a:t>
            </a:r>
            <a:r>
              <a:rPr lang="ru-RU" dirty="0" err="1"/>
              <a:t>втЗадолженности.СуммаРубОстаток</a:t>
            </a:r>
            <a:r>
              <a:rPr lang="ru-RU" dirty="0"/>
              <a:t> УБЫВ</a:t>
            </a:r>
          </a:p>
          <a:p>
            <a:r>
              <a:rPr lang="ru-RU" dirty="0"/>
              <a:t>		|ИТОГИ</a:t>
            </a:r>
          </a:p>
          <a:p>
            <a:r>
              <a:rPr lang="ru-RU" dirty="0"/>
              <a:t>		|	СУММА(</a:t>
            </a:r>
            <a:r>
              <a:rPr lang="ru-RU" dirty="0" err="1"/>
              <a:t>СуммаРубОстаток</a:t>
            </a:r>
            <a:r>
              <a:rPr lang="ru-RU" dirty="0"/>
              <a:t>)</a:t>
            </a:r>
          </a:p>
          <a:p>
            <a:r>
              <a:rPr lang="ru-RU" dirty="0"/>
              <a:t>		|ПО</a:t>
            </a:r>
          </a:p>
          <a:p>
            <a:r>
              <a:rPr lang="ru-RU" dirty="0"/>
              <a:t>		|	ОБЩИЕ";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</a:t>
            </a:r>
            <a:r>
              <a:rPr lang="ru-RU" dirty="0"/>
              <a:t>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ВидыСубконто.Добавить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ПланыВидовХарактеристик.ВидыСубконто.Покупатели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ВидыСубконто.Добавить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ПланыВидовХарактеристик.ВидыСубконто.Договоры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ВидыСубконто</a:t>
            </a:r>
            <a:r>
              <a:rPr lang="ru-RU" dirty="0"/>
              <a:t>", </a:t>
            </a:r>
            <a:r>
              <a:rPr lang="ru-RU" dirty="0" err="1"/>
              <a:t>ВидыСубконто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("Контрагент", Контрагент);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МоментВремени</a:t>
            </a:r>
            <a:r>
              <a:rPr lang="ru-RU" dirty="0"/>
              <a:t>", </a:t>
            </a:r>
            <a:r>
              <a:rPr lang="ru-RU" dirty="0" err="1"/>
              <a:t>МоментВремени</a:t>
            </a:r>
            <a:r>
              <a:rPr lang="ru-RU" dirty="0"/>
              <a:t>());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СчетПокупатели</a:t>
            </a:r>
            <a:r>
              <a:rPr lang="ru-RU" dirty="0"/>
              <a:t>", </a:t>
            </a:r>
            <a:r>
              <a:rPr lang="ru-RU" dirty="0" err="1"/>
              <a:t>ПланыСчетов.Управленческий.Покупатели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</a:t>
            </a:r>
            <a:r>
              <a:rPr lang="ru-RU" dirty="0" err="1"/>
              <a:t>РезультатЗапроса.Пустой</a:t>
            </a:r>
            <a:r>
              <a:rPr lang="ru-RU" dirty="0"/>
              <a:t>() Тогда</a:t>
            </a:r>
          </a:p>
          <a:p>
            <a:r>
              <a:rPr lang="ru-RU" dirty="0"/>
              <a:t>		Отказ = Истина;</a:t>
            </a:r>
          </a:p>
          <a:p>
            <a:r>
              <a:rPr lang="ru-RU" dirty="0"/>
              <a:t>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Сообщение.Текст</a:t>
            </a:r>
            <a:r>
              <a:rPr lang="ru-RU" dirty="0"/>
              <a:t> = "Нет данных для формирования движений";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Возврат;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ВыборкаОбщийИтог</a:t>
            </a:r>
            <a:r>
              <a:rPr lang="ru-RU" dirty="0"/>
              <a:t> = </a:t>
            </a:r>
            <a:r>
              <a:rPr lang="ru-RU" dirty="0" err="1"/>
              <a:t>РезультатЗапроса.Выбрать</a:t>
            </a:r>
            <a:r>
              <a:rPr lang="ru-RU" dirty="0"/>
              <a:t>(</a:t>
            </a:r>
            <a:r>
              <a:rPr lang="ru-RU" dirty="0" err="1"/>
              <a:t>ОбходРезультатаЗапроса.ПоГруппировкам</a:t>
            </a:r>
            <a:r>
              <a:rPr lang="ru-RU" dirty="0"/>
              <a:t>);	</a:t>
            </a:r>
          </a:p>
          <a:p>
            <a:r>
              <a:rPr lang="ru-RU" dirty="0"/>
              <a:t>	</a:t>
            </a:r>
            <a:r>
              <a:rPr lang="ru-RU" dirty="0" err="1"/>
              <a:t>ВыборкаОбщийИтог.Следующий</a:t>
            </a:r>
            <a:r>
              <a:rPr lang="ru-RU" dirty="0"/>
              <a:t>();		// Общий итог</a:t>
            </a:r>
          </a:p>
          <a:p>
            <a:r>
              <a:rPr lang="ru-RU" dirty="0"/>
              <a:t>	Если </a:t>
            </a:r>
            <a:r>
              <a:rPr lang="ru-RU" dirty="0" err="1"/>
              <a:t>СуммаПоДокументу</a:t>
            </a:r>
            <a:r>
              <a:rPr lang="ru-RU" dirty="0"/>
              <a:t> &gt; </a:t>
            </a:r>
            <a:r>
              <a:rPr lang="ru-RU" dirty="0" err="1"/>
              <a:t>ВыборкаОбщийИтог.СуммаРубОстаток</a:t>
            </a:r>
            <a:r>
              <a:rPr lang="ru-RU" dirty="0"/>
              <a:t> Тогда</a:t>
            </a:r>
          </a:p>
          <a:p>
            <a:r>
              <a:rPr lang="ru-RU" dirty="0"/>
              <a:t>		Отказ = Истина;</a:t>
            </a:r>
          </a:p>
          <a:p>
            <a:r>
              <a:rPr lang="ru-RU" dirty="0"/>
              <a:t>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Сообщение.Текст</a:t>
            </a:r>
            <a:r>
              <a:rPr lang="ru-RU" dirty="0"/>
              <a:t> = "Попытка переплаты на сумму " + (</a:t>
            </a:r>
            <a:r>
              <a:rPr lang="ru-RU" dirty="0" err="1"/>
              <a:t>СуммаПоДокументу</a:t>
            </a:r>
            <a:r>
              <a:rPr lang="ru-RU" dirty="0"/>
              <a:t> - </a:t>
            </a:r>
            <a:r>
              <a:rPr lang="ru-RU" dirty="0" err="1"/>
              <a:t>ВыборкаОбщийИтог.СуммаРубОстаток</a:t>
            </a:r>
            <a:r>
              <a:rPr lang="ru-RU" dirty="0"/>
              <a:t>);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Возврат;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Выборка = </a:t>
            </a:r>
            <a:r>
              <a:rPr lang="ru-RU" dirty="0" err="1"/>
              <a:t>ВыборкаОбщийИтог.Выбрать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СуммаКПогашению</a:t>
            </a:r>
            <a:r>
              <a:rPr lang="ru-RU" dirty="0"/>
              <a:t> = </a:t>
            </a:r>
            <a:r>
              <a:rPr lang="ru-RU" dirty="0" err="1"/>
              <a:t>СуммаПоДокументу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И </a:t>
            </a:r>
            <a:r>
              <a:rPr lang="ru-RU" dirty="0" err="1"/>
              <a:t>СуммаКПогашению</a:t>
            </a:r>
            <a:r>
              <a:rPr lang="ru-RU" dirty="0"/>
              <a:t> &gt; 0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Выборка.Курс</a:t>
            </a:r>
            <a:r>
              <a:rPr lang="ru-RU" dirty="0"/>
              <a:t> = 0 Тогда</a:t>
            </a:r>
          </a:p>
          <a:p>
            <a:r>
              <a:rPr lang="ru-RU" dirty="0"/>
              <a:t>			Отказ = Истина;</a:t>
            </a:r>
          </a:p>
          <a:p>
            <a:r>
              <a:rPr lang="ru-RU" dirty="0"/>
              <a:t>	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Сообщение.Текст</a:t>
            </a:r>
            <a:r>
              <a:rPr lang="ru-RU" dirty="0"/>
              <a:t> = "Не задан курс валюты " + </a:t>
            </a:r>
            <a:r>
              <a:rPr lang="ru-RU" dirty="0" err="1"/>
              <a:t>Выборка.ВалютаПредставление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Отказ Тогда</a:t>
            </a:r>
          </a:p>
          <a:p>
            <a:r>
              <a:rPr lang="ru-RU" dirty="0"/>
              <a:t>			Продолжить;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СуммаРуб</a:t>
            </a:r>
            <a:r>
              <a:rPr lang="ru-RU" dirty="0"/>
              <a:t> = Мин(</a:t>
            </a:r>
            <a:r>
              <a:rPr lang="ru-RU" dirty="0" err="1"/>
              <a:t>СуммаКПогашению</a:t>
            </a:r>
            <a:r>
              <a:rPr lang="ru-RU" dirty="0"/>
              <a:t>, </a:t>
            </a:r>
            <a:r>
              <a:rPr lang="ru-RU" dirty="0" err="1"/>
              <a:t>Выборка.СуммаРубОстаток</a:t>
            </a:r>
            <a:r>
              <a:rPr lang="ru-RU" dirty="0"/>
              <a:t>);</a:t>
            </a:r>
          </a:p>
          <a:p>
            <a:r>
              <a:rPr lang="ru-RU" dirty="0"/>
              <a:t>		Если </a:t>
            </a:r>
            <a:r>
              <a:rPr lang="ru-RU" dirty="0" err="1"/>
              <a:t>СуммаРуб</a:t>
            </a:r>
            <a:r>
              <a:rPr lang="ru-RU" dirty="0"/>
              <a:t> = </a:t>
            </a:r>
            <a:r>
              <a:rPr lang="ru-RU" dirty="0" err="1"/>
              <a:t>Выборка.СуммаРубОстаток</a:t>
            </a:r>
            <a:r>
              <a:rPr lang="ru-RU" dirty="0"/>
              <a:t> Тогда</a:t>
            </a:r>
          </a:p>
          <a:p>
            <a:r>
              <a:rPr lang="ru-RU" dirty="0"/>
              <a:t>			</a:t>
            </a:r>
            <a:r>
              <a:rPr lang="ru-RU" dirty="0" err="1"/>
              <a:t>СуммаВал</a:t>
            </a:r>
            <a:r>
              <a:rPr lang="ru-RU" dirty="0"/>
              <a:t> = </a:t>
            </a:r>
            <a:r>
              <a:rPr lang="ru-RU" dirty="0" err="1"/>
              <a:t>Выборка.СуммаВалОстаток</a:t>
            </a:r>
            <a:r>
              <a:rPr lang="ru-RU" dirty="0"/>
              <a:t>;</a:t>
            </a:r>
          </a:p>
          <a:p>
            <a:r>
              <a:rPr lang="ru-RU" dirty="0"/>
              <a:t>		Иначе</a:t>
            </a:r>
          </a:p>
          <a:p>
            <a:r>
              <a:rPr lang="ru-RU" dirty="0"/>
              <a:t>			</a:t>
            </a:r>
            <a:r>
              <a:rPr lang="ru-RU" dirty="0" err="1"/>
              <a:t>СуммаВал</a:t>
            </a:r>
            <a:r>
              <a:rPr lang="ru-RU" dirty="0"/>
              <a:t> = </a:t>
            </a:r>
            <a:r>
              <a:rPr lang="ru-RU" dirty="0" err="1"/>
              <a:t>Окр</a:t>
            </a:r>
            <a:r>
              <a:rPr lang="ru-RU" dirty="0"/>
              <a:t>(</a:t>
            </a:r>
            <a:r>
              <a:rPr lang="ru-RU" dirty="0" err="1"/>
              <a:t>СуммаРуб</a:t>
            </a:r>
            <a:r>
              <a:rPr lang="ru-RU" dirty="0"/>
              <a:t> / </a:t>
            </a:r>
            <a:r>
              <a:rPr lang="ru-RU" dirty="0" err="1"/>
              <a:t>Выборка.Курс</a:t>
            </a:r>
            <a:r>
              <a:rPr lang="ru-RU" dirty="0"/>
              <a:t>, 2);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СуммаВал</a:t>
            </a:r>
            <a:r>
              <a:rPr lang="ru-RU" dirty="0"/>
              <a:t> &gt; 0 Тогда</a:t>
            </a:r>
          </a:p>
          <a:p>
            <a:r>
              <a:rPr lang="ru-RU" dirty="0"/>
              <a:t>		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ПланыСчетов.Управленческий.Касса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ПланыСчетов.Управленческий.Покупатели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Движение.ВалютаКт</a:t>
            </a:r>
            <a:r>
              <a:rPr lang="ru-RU" dirty="0"/>
              <a:t> = </a:t>
            </a:r>
            <a:r>
              <a:rPr lang="ru-RU" dirty="0" err="1"/>
              <a:t>Выборка.Валюта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ПланыВидовХарактеристик.ВидыСубконто.Покупатели</a:t>
            </a:r>
            <a:r>
              <a:rPr lang="ru-RU" dirty="0"/>
              <a:t>] = Контрагент;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ПланыВидовХарактеристик.ВидыСубконто.Договоры</a:t>
            </a:r>
            <a:r>
              <a:rPr lang="ru-RU" dirty="0"/>
              <a:t>] = </a:t>
            </a:r>
            <a:r>
              <a:rPr lang="ru-RU" dirty="0" err="1"/>
              <a:t>Выборка.Договор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Движение.СуммаВалКт</a:t>
            </a:r>
            <a:r>
              <a:rPr lang="ru-RU" dirty="0"/>
              <a:t> = </a:t>
            </a:r>
            <a:r>
              <a:rPr lang="ru-RU" dirty="0" err="1"/>
              <a:t>СуммаВал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Движение.Сумма</a:t>
            </a:r>
            <a:r>
              <a:rPr lang="ru-RU" dirty="0"/>
              <a:t> = </a:t>
            </a:r>
            <a:r>
              <a:rPr lang="ru-RU" dirty="0" err="1"/>
              <a:t>СуммаРуб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СуммаКПогашению</a:t>
            </a:r>
            <a:r>
              <a:rPr lang="ru-RU" dirty="0"/>
              <a:t> = </a:t>
            </a:r>
            <a:r>
              <a:rPr lang="ru-RU" dirty="0" err="1"/>
              <a:t>СуммаКПогашению</a:t>
            </a:r>
            <a:r>
              <a:rPr lang="ru-RU" dirty="0"/>
              <a:t> - </a:t>
            </a:r>
            <a:r>
              <a:rPr lang="ru-RU" dirty="0" err="1"/>
              <a:t>СуммаРуб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85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71497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  <a:p>
            <a:r>
              <a:rPr lang="ru-RU" dirty="0"/>
              <a:t>&amp;</a:t>
            </a:r>
            <a:r>
              <a:rPr lang="ru-RU" dirty="0" err="1"/>
              <a:t>НаКлиенте</a:t>
            </a:r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СкорректироватьЗадолженность</a:t>
            </a:r>
            <a:r>
              <a:rPr lang="ru-RU" dirty="0"/>
              <a:t>(Команда)</a:t>
            </a:r>
          </a:p>
          <a:p>
            <a:r>
              <a:rPr lang="ru-RU" dirty="0"/>
              <a:t>	Если </a:t>
            </a:r>
            <a:r>
              <a:rPr lang="ru-RU" dirty="0" err="1"/>
              <a:t>ПроверитьЗаполнение</a:t>
            </a:r>
            <a:r>
              <a:rPr lang="ru-RU" dirty="0"/>
              <a:t>() Тогда</a:t>
            </a:r>
          </a:p>
          <a:p>
            <a:r>
              <a:rPr lang="ru-RU" dirty="0"/>
              <a:t>		</a:t>
            </a:r>
            <a:r>
              <a:rPr lang="ru-RU" dirty="0" err="1"/>
              <a:t>СкорректироватьЗадолженностьНаСервере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&amp;</a:t>
            </a:r>
            <a:r>
              <a:rPr lang="ru-RU" dirty="0" err="1"/>
              <a:t>НаСервере</a:t>
            </a:r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ПриСозданииНаСервере</a:t>
            </a:r>
            <a:r>
              <a:rPr lang="ru-RU" dirty="0"/>
              <a:t>(Отказ, </a:t>
            </a:r>
            <a:r>
              <a:rPr lang="ru-RU" dirty="0" err="1"/>
              <a:t>СтандартнаяОбработка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  <a:r>
              <a:rPr lang="ru-RU" dirty="0" err="1"/>
              <a:t>Объект.ДатаКорректировки</a:t>
            </a:r>
            <a:r>
              <a:rPr lang="ru-RU" dirty="0"/>
              <a:t> = </a:t>
            </a:r>
            <a:r>
              <a:rPr lang="ru-RU" dirty="0" err="1"/>
              <a:t>КонецМесяца</a:t>
            </a:r>
            <a:r>
              <a:rPr lang="ru-RU" dirty="0"/>
              <a:t>(</a:t>
            </a:r>
            <a:r>
              <a:rPr lang="ru-RU" dirty="0" err="1"/>
              <a:t>ТекущаяДата</a:t>
            </a:r>
            <a:r>
              <a:rPr lang="ru-RU" dirty="0"/>
              <a:t>());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&amp;</a:t>
            </a:r>
            <a:r>
              <a:rPr lang="ru-RU" dirty="0" err="1"/>
              <a:t>НаСервере</a:t>
            </a:r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СкорректироватьЗадолженностьНаСервере</a:t>
            </a:r>
            <a:r>
              <a:rPr lang="ru-RU" dirty="0"/>
              <a:t>()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ДатаФормированияДвижений</a:t>
            </a:r>
            <a:r>
              <a:rPr lang="ru-RU" dirty="0"/>
              <a:t> = </a:t>
            </a:r>
            <a:r>
              <a:rPr lang="ru-RU" dirty="0" err="1"/>
              <a:t>КонецДня</a:t>
            </a:r>
            <a:r>
              <a:rPr lang="ru-RU" dirty="0"/>
              <a:t>(</a:t>
            </a:r>
            <a:r>
              <a:rPr lang="ru-RU" dirty="0" err="1"/>
              <a:t>Объект.ДатаКорректировки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НачатьТранзакцию</a:t>
            </a:r>
            <a:r>
              <a:rPr lang="ru-RU" dirty="0"/>
              <a:t>();</a:t>
            </a:r>
          </a:p>
          <a:p>
            <a:r>
              <a:rPr lang="ru-RU" dirty="0"/>
              <a:t>	Попытка	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Блокировка = Новый </a:t>
            </a:r>
            <a:r>
              <a:rPr lang="ru-RU" dirty="0" err="1"/>
              <a:t>БлокировкаДанных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ЭлементБлокировки</a:t>
            </a:r>
            <a:r>
              <a:rPr lang="ru-RU" dirty="0"/>
              <a:t> = </a:t>
            </a:r>
            <a:r>
              <a:rPr lang="ru-RU" dirty="0" err="1"/>
              <a:t>Блокировка.Добавить</a:t>
            </a:r>
            <a:r>
              <a:rPr lang="ru-RU" dirty="0"/>
              <a:t>("</a:t>
            </a:r>
            <a:r>
              <a:rPr lang="ru-RU" dirty="0" err="1"/>
              <a:t>РегистрБухгалтерии.Управленческий</a:t>
            </a:r>
            <a:r>
              <a:rPr lang="ru-RU" dirty="0"/>
              <a:t>");</a:t>
            </a:r>
          </a:p>
          <a:p>
            <a:r>
              <a:rPr lang="ru-RU" dirty="0"/>
              <a:t>		</a:t>
            </a:r>
            <a:r>
              <a:rPr lang="ru-RU" dirty="0" err="1"/>
              <a:t>ЭлементБлокировки.Режим</a:t>
            </a:r>
            <a:r>
              <a:rPr lang="ru-RU" dirty="0"/>
              <a:t> = </a:t>
            </a:r>
            <a:r>
              <a:rPr lang="ru-RU" dirty="0" err="1"/>
              <a:t>РежимБлокировкиДанных.Исключительный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ЭлементБлокировки.УстановитьЗначение</a:t>
            </a:r>
            <a:r>
              <a:rPr lang="ru-RU" dirty="0"/>
              <a:t>("Счет", </a:t>
            </a:r>
            <a:r>
              <a:rPr lang="ru-RU" dirty="0" err="1"/>
              <a:t>ПланыСчетов.Управленческий.Покупатели</a:t>
            </a:r>
            <a:r>
              <a:rPr lang="ru-RU" dirty="0"/>
              <a:t>);</a:t>
            </a:r>
          </a:p>
          <a:p>
            <a:r>
              <a:rPr lang="ru-RU" dirty="0"/>
              <a:t>		</a:t>
            </a:r>
            <a:r>
              <a:rPr lang="ru-RU" dirty="0" err="1"/>
              <a:t>Блокировка.Заблокировать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Запрос = Новый Запрос;</a:t>
            </a:r>
          </a:p>
          <a:p>
            <a:r>
              <a:rPr lang="ru-RU" dirty="0"/>
              <a:t>	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УправленческийОстатки.Субконто1 КАК Контрагент,</a:t>
            </a:r>
          </a:p>
          <a:p>
            <a:r>
              <a:rPr lang="ru-RU" dirty="0"/>
              <a:t>		|	УправленческийОстатки.Субконто2 КАК Договор,</a:t>
            </a:r>
          </a:p>
          <a:p>
            <a:r>
              <a:rPr lang="ru-RU" dirty="0"/>
              <a:t>		|	</a:t>
            </a:r>
            <a:r>
              <a:rPr lang="ru-RU" dirty="0" err="1"/>
              <a:t>УправленческийОстатки.Валюта</a:t>
            </a:r>
            <a:r>
              <a:rPr lang="ru-RU" dirty="0"/>
              <a:t> КАК Валюта,</a:t>
            </a:r>
          </a:p>
          <a:p>
            <a:r>
              <a:rPr lang="ru-RU" dirty="0"/>
              <a:t>		|	</a:t>
            </a:r>
            <a:r>
              <a:rPr lang="ru-RU" dirty="0" err="1"/>
              <a:t>УправленческийОстатки.СуммаОстаток</a:t>
            </a:r>
            <a:r>
              <a:rPr lang="ru-RU" dirty="0"/>
              <a:t> КАК </a:t>
            </a:r>
            <a:r>
              <a:rPr lang="ru-RU" dirty="0" err="1"/>
              <a:t>СуммаОстаток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УправленческийОстатки.СуммаВалОстаток</a:t>
            </a:r>
            <a:r>
              <a:rPr lang="ru-RU" dirty="0"/>
              <a:t> КАК </a:t>
            </a:r>
            <a:r>
              <a:rPr lang="ru-RU" dirty="0" err="1"/>
              <a:t>СуммаВалОстаток</a:t>
            </a:r>
            <a:endParaRPr lang="ru-RU" dirty="0"/>
          </a:p>
          <a:p>
            <a:r>
              <a:rPr lang="ru-RU" dirty="0"/>
              <a:t>		|ПОМЕСТИТЬ </a:t>
            </a:r>
            <a:r>
              <a:rPr lang="ru-RU" dirty="0" err="1"/>
              <a:t>втЗадолженности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РегистрБухгалтерии.Управленческий.Остатки</a:t>
            </a:r>
            <a:r>
              <a:rPr lang="ru-RU" dirty="0"/>
              <a:t>(&amp;Период, Счет = &amp;</a:t>
            </a:r>
            <a:r>
              <a:rPr lang="ru-RU" dirty="0" err="1"/>
              <a:t>СчетПокупатели</a:t>
            </a:r>
            <a:r>
              <a:rPr lang="ru-RU" dirty="0"/>
              <a:t>, &amp;</a:t>
            </a:r>
            <a:r>
              <a:rPr lang="ru-RU" dirty="0" err="1"/>
              <a:t>ВидыСубконто</a:t>
            </a:r>
            <a:r>
              <a:rPr lang="ru-RU" dirty="0"/>
              <a:t>, ) КАК </a:t>
            </a:r>
            <a:r>
              <a:rPr lang="ru-RU" dirty="0" err="1"/>
              <a:t>УправленческийОстатки</a:t>
            </a:r>
            <a:endParaRPr lang="ru-RU" dirty="0"/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втЗадолженности.Контрагент</a:t>
            </a:r>
            <a:r>
              <a:rPr lang="ru-RU" dirty="0"/>
              <a:t> КАК Контрагент,</a:t>
            </a:r>
          </a:p>
          <a:p>
            <a:r>
              <a:rPr lang="ru-RU" dirty="0"/>
              <a:t>		|	</a:t>
            </a:r>
            <a:r>
              <a:rPr lang="ru-RU" dirty="0" err="1"/>
              <a:t>втЗадолженности.Договор</a:t>
            </a:r>
            <a:r>
              <a:rPr lang="ru-RU" dirty="0"/>
              <a:t> КАК Договор,</a:t>
            </a:r>
          </a:p>
          <a:p>
            <a:r>
              <a:rPr lang="ru-RU" dirty="0"/>
              <a:t>		|	</a:t>
            </a:r>
            <a:r>
              <a:rPr lang="ru-RU" dirty="0" err="1"/>
              <a:t>втЗадолженности.Валюта</a:t>
            </a:r>
            <a:r>
              <a:rPr lang="ru-RU" dirty="0"/>
              <a:t> КАК Валюта,</a:t>
            </a:r>
          </a:p>
          <a:p>
            <a:r>
              <a:rPr lang="ru-RU" dirty="0"/>
              <a:t>		|	</a:t>
            </a:r>
            <a:r>
              <a:rPr lang="ru-RU" dirty="0" err="1"/>
              <a:t>втЗадолженности.Валюта.Представление</a:t>
            </a:r>
            <a:r>
              <a:rPr lang="ru-RU" dirty="0"/>
              <a:t> КАК </a:t>
            </a:r>
            <a:r>
              <a:rPr lang="ru-RU" dirty="0" err="1"/>
              <a:t>ВалютаПредставление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втЗадолженности.СуммаОстаток</a:t>
            </a:r>
            <a:r>
              <a:rPr lang="ru-RU" dirty="0"/>
              <a:t> КАК </a:t>
            </a:r>
            <a:r>
              <a:rPr lang="ru-RU" dirty="0" err="1"/>
              <a:t>СуммаРубОстаток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КурсыВалютСрезПоследних.Курс</a:t>
            </a:r>
            <a:r>
              <a:rPr lang="ru-RU" dirty="0"/>
              <a:t>, 0) КАК Курс,</a:t>
            </a:r>
          </a:p>
          <a:p>
            <a:r>
              <a:rPr lang="ru-RU" dirty="0"/>
              <a:t>		|	ВЫРАЗИТЬ(</a:t>
            </a:r>
            <a:r>
              <a:rPr lang="ru-RU" dirty="0" err="1"/>
              <a:t>втЗадолженности.СуммаВалОстаток</a:t>
            </a:r>
            <a:r>
              <a:rPr lang="ru-RU" dirty="0"/>
              <a:t> *  ЕСТЬNULL(</a:t>
            </a:r>
            <a:r>
              <a:rPr lang="ru-RU" dirty="0" err="1"/>
              <a:t>КурсыВалютСрезПоследних.Курс</a:t>
            </a:r>
            <a:r>
              <a:rPr lang="ru-RU" dirty="0"/>
              <a:t>, 0) КАК ЧИСЛО(12,2)) КАК </a:t>
            </a:r>
            <a:r>
              <a:rPr lang="ru-RU" dirty="0" err="1"/>
              <a:t>СуммаРубОстатокНаДату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втЗадолженности</a:t>
            </a:r>
            <a:r>
              <a:rPr lang="ru-RU" dirty="0"/>
              <a:t> КАК </a:t>
            </a:r>
            <a:r>
              <a:rPr lang="ru-RU" dirty="0" err="1"/>
              <a:t>втЗадолженности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РегистрСведений.КурсыВалют.СрезПоследних</a:t>
            </a:r>
            <a:r>
              <a:rPr lang="ru-RU" dirty="0"/>
              <a:t>(</a:t>
            </a:r>
          </a:p>
          <a:p>
            <a:r>
              <a:rPr lang="ru-RU" dirty="0"/>
              <a:t>		|				&amp;Период,</a:t>
            </a:r>
          </a:p>
          <a:p>
            <a:r>
              <a:rPr lang="ru-RU" dirty="0"/>
              <a:t>		|				Валюта В</a:t>
            </a:r>
          </a:p>
          <a:p>
            <a:r>
              <a:rPr lang="ru-RU" dirty="0"/>
              <a:t>		|					(ВЫБРАТЬ</a:t>
            </a:r>
          </a:p>
          <a:p>
            <a:r>
              <a:rPr lang="ru-RU" dirty="0"/>
              <a:t>		|						</a:t>
            </a:r>
            <a:r>
              <a:rPr lang="ru-RU" dirty="0" err="1"/>
              <a:t>втЗадолженности.Валюта</a:t>
            </a:r>
            <a:r>
              <a:rPr lang="ru-RU" dirty="0"/>
              <a:t> КАК Валюта</a:t>
            </a:r>
          </a:p>
          <a:p>
            <a:r>
              <a:rPr lang="ru-RU" dirty="0"/>
              <a:t>		|					ИЗ</a:t>
            </a:r>
          </a:p>
          <a:p>
            <a:r>
              <a:rPr lang="ru-RU" dirty="0"/>
              <a:t>		|						</a:t>
            </a:r>
            <a:r>
              <a:rPr lang="ru-RU" dirty="0" err="1"/>
              <a:t>втЗадолженности</a:t>
            </a:r>
            <a:r>
              <a:rPr lang="ru-RU" dirty="0"/>
              <a:t> КАК </a:t>
            </a:r>
            <a:r>
              <a:rPr lang="ru-RU" dirty="0" err="1"/>
              <a:t>втЗадолженности</a:t>
            </a:r>
            <a:r>
              <a:rPr lang="ru-RU" dirty="0"/>
              <a:t>)) КАК </a:t>
            </a:r>
            <a:r>
              <a:rPr lang="ru-RU" dirty="0" err="1"/>
              <a:t>КурсыВалютСрезПоследних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втЗадолженности.Валюта</a:t>
            </a:r>
            <a:r>
              <a:rPr lang="ru-RU" dirty="0"/>
              <a:t> = </a:t>
            </a:r>
            <a:r>
              <a:rPr lang="ru-RU" dirty="0" err="1"/>
              <a:t>КурсыВалютСрезПоследних.Валюта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втЗадолженности.СуммаОстаток</a:t>
            </a:r>
            <a:r>
              <a:rPr lang="ru-RU" dirty="0"/>
              <a:t> &lt;&gt; Выразить(</a:t>
            </a:r>
            <a:r>
              <a:rPr lang="ru-RU" dirty="0" err="1"/>
              <a:t>втЗадолженности.СуммаВалОстаток</a:t>
            </a:r>
            <a:r>
              <a:rPr lang="ru-RU" dirty="0"/>
              <a:t> * ЕСТЬNULL(</a:t>
            </a:r>
            <a:r>
              <a:rPr lang="ru-RU" dirty="0" err="1"/>
              <a:t>КурсыВалютСрезПоследних.Курс</a:t>
            </a:r>
            <a:r>
              <a:rPr lang="ru-RU" dirty="0"/>
              <a:t>, 0) КАК ЧИСЛО(12,2))";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Запрос.УстановитьПараметр</a:t>
            </a:r>
            <a:r>
              <a:rPr lang="ru-RU" dirty="0"/>
              <a:t>("Период", </a:t>
            </a:r>
            <a:r>
              <a:rPr lang="ru-RU" dirty="0" err="1"/>
              <a:t>ДатаФормированияДвижений</a:t>
            </a:r>
            <a:r>
              <a:rPr lang="ru-RU" dirty="0"/>
              <a:t> + 1);</a:t>
            </a:r>
          </a:p>
          <a:p>
            <a:r>
              <a:rPr lang="ru-RU" dirty="0"/>
              <a:t>	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СчетПокупатели</a:t>
            </a:r>
            <a:r>
              <a:rPr lang="ru-RU" dirty="0"/>
              <a:t>", </a:t>
            </a:r>
            <a:r>
              <a:rPr lang="ru-RU" dirty="0" err="1"/>
              <a:t>ПланыСчетов.Управленческий.Покупатели</a:t>
            </a:r>
            <a:r>
              <a:rPr lang="ru-RU" dirty="0"/>
              <a:t>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ВидыСубконто</a:t>
            </a:r>
            <a:r>
              <a:rPr lang="ru-RU" dirty="0"/>
              <a:t> = Новый Массив;</a:t>
            </a:r>
          </a:p>
          <a:p>
            <a:r>
              <a:rPr lang="ru-RU" dirty="0"/>
              <a:t>		</a:t>
            </a:r>
            <a:r>
              <a:rPr lang="ru-RU" dirty="0" err="1"/>
              <a:t>ВидыСубконто.Добавить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ПланыВидовХарактеристик.ВидыСубконто.Покупатели</a:t>
            </a:r>
            <a:r>
              <a:rPr lang="ru-RU" dirty="0"/>
              <a:t>);</a:t>
            </a:r>
          </a:p>
          <a:p>
            <a:r>
              <a:rPr lang="ru-RU" dirty="0"/>
              <a:t>		</a:t>
            </a:r>
            <a:r>
              <a:rPr lang="ru-RU" dirty="0" err="1"/>
              <a:t>ВидыСубконто.Добавить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ПланыВидовХарактеристик.ВидыСубконто.Договоры</a:t>
            </a:r>
            <a:r>
              <a:rPr lang="ru-RU" dirty="0"/>
              <a:t>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ВидыСубконто</a:t>
            </a:r>
            <a:r>
              <a:rPr lang="ru-RU" dirty="0"/>
              <a:t>", </a:t>
            </a:r>
            <a:r>
              <a:rPr lang="ru-RU" dirty="0" err="1"/>
              <a:t>ВидыСубконто</a:t>
            </a:r>
            <a:r>
              <a:rPr lang="ru-RU" dirty="0"/>
              <a:t>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	Если </a:t>
            </a:r>
            <a:r>
              <a:rPr lang="ru-RU" dirty="0" err="1"/>
              <a:t>РезультатЗапроса.Пустой</a:t>
            </a:r>
            <a:r>
              <a:rPr lang="ru-RU" dirty="0"/>
              <a:t>() Тогда</a:t>
            </a:r>
          </a:p>
          <a:p>
            <a:r>
              <a:rPr lang="ru-RU" dirty="0"/>
              <a:t>	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Сообщение.Текст</a:t>
            </a:r>
            <a:r>
              <a:rPr lang="ru-RU" dirty="0"/>
              <a:t> = "Нет данных для формирования движений";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	Возврат;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ДокОбъект</a:t>
            </a:r>
            <a:r>
              <a:rPr lang="ru-RU" dirty="0"/>
              <a:t> = </a:t>
            </a:r>
            <a:r>
              <a:rPr lang="ru-RU" dirty="0" err="1"/>
              <a:t>Документы.Операция.СоздатьДокумент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ДокОбъект.Дата</a:t>
            </a:r>
            <a:r>
              <a:rPr lang="ru-RU" dirty="0"/>
              <a:t> = </a:t>
            </a:r>
            <a:r>
              <a:rPr lang="ru-RU" dirty="0" err="1"/>
              <a:t>ДатаФормированияДвижений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ДокОбъект.Содержание</a:t>
            </a:r>
            <a:r>
              <a:rPr lang="ru-RU" dirty="0"/>
              <a:t> = "</a:t>
            </a:r>
            <a:r>
              <a:rPr lang="ru-RU" dirty="0" err="1"/>
              <a:t>Корректирова</a:t>
            </a:r>
            <a:r>
              <a:rPr lang="ru-RU" dirty="0"/>
              <a:t> задолженности (регламентной обработкой)";</a:t>
            </a:r>
          </a:p>
          <a:p>
            <a:r>
              <a:rPr lang="ru-RU" dirty="0"/>
              <a:t>		</a:t>
            </a:r>
            <a:r>
              <a:rPr lang="ru-RU" dirty="0" err="1"/>
              <a:t>ДокОбъект.Записать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НаборЗаписей</a:t>
            </a:r>
            <a:r>
              <a:rPr lang="ru-RU" dirty="0"/>
              <a:t> = </a:t>
            </a:r>
            <a:r>
              <a:rPr lang="ru-RU" dirty="0" err="1"/>
              <a:t>РегистрыБухгалтерии.Управленческий.СоздатьНаборЗаписей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НаборЗаписей.Отбор.Регистратор.Установить</a:t>
            </a:r>
            <a:r>
              <a:rPr lang="ru-RU" dirty="0"/>
              <a:t>(</a:t>
            </a:r>
            <a:r>
              <a:rPr lang="ru-RU" dirty="0" err="1"/>
              <a:t>ДокОбъект.Ссылка</a:t>
            </a:r>
            <a:r>
              <a:rPr lang="ru-RU" dirty="0"/>
              <a:t>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Если </a:t>
            </a:r>
            <a:r>
              <a:rPr lang="ru-RU" dirty="0" err="1"/>
              <a:t>Выборка.Курс</a:t>
            </a:r>
            <a:r>
              <a:rPr lang="ru-RU" dirty="0"/>
              <a:t> = 0 Тогда</a:t>
            </a:r>
          </a:p>
          <a:p>
            <a:r>
              <a:rPr lang="ru-RU" dirty="0"/>
              <a:t>		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  <a:r>
              <a:rPr lang="ru-RU" dirty="0" err="1"/>
              <a:t>Сообщение.Текст</a:t>
            </a:r>
            <a:r>
              <a:rPr lang="ru-RU" dirty="0"/>
              <a:t> = "Не задан курс валюты " + </a:t>
            </a:r>
            <a:r>
              <a:rPr lang="ru-RU" dirty="0" err="1"/>
              <a:t>Выборка.ВалютаПредставление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Движение = </a:t>
            </a:r>
            <a:r>
              <a:rPr lang="ru-RU" dirty="0" err="1"/>
              <a:t>НаборЗаписей.Добавить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Движение.Период</a:t>
            </a:r>
            <a:r>
              <a:rPr lang="ru-RU" dirty="0"/>
              <a:t> = </a:t>
            </a:r>
            <a:r>
              <a:rPr lang="ru-RU" dirty="0" err="1"/>
              <a:t>ДатаФормированияДвижений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КурсоваяРазница</a:t>
            </a:r>
            <a:r>
              <a:rPr lang="ru-RU" dirty="0"/>
              <a:t> = </a:t>
            </a:r>
            <a:r>
              <a:rPr lang="ru-RU" dirty="0" err="1"/>
              <a:t>Выборка.СуммаРубОстатокНаДату</a:t>
            </a:r>
            <a:r>
              <a:rPr lang="ru-RU" dirty="0"/>
              <a:t> - </a:t>
            </a:r>
            <a:r>
              <a:rPr lang="ru-RU" dirty="0" err="1"/>
              <a:t>Выборка.СуммаРубОстаток</a:t>
            </a:r>
            <a:r>
              <a:rPr lang="ru-RU" dirty="0"/>
              <a:t>;</a:t>
            </a:r>
          </a:p>
          <a:p>
            <a:r>
              <a:rPr lang="ru-RU" dirty="0"/>
              <a:t>			Если </a:t>
            </a:r>
            <a:r>
              <a:rPr lang="ru-RU" dirty="0" err="1"/>
              <a:t>КурсоваяРазница</a:t>
            </a:r>
            <a:r>
              <a:rPr lang="ru-RU" dirty="0"/>
              <a:t> &gt; 0 Тогда</a:t>
            </a:r>
          </a:p>
          <a:p>
            <a:r>
              <a:rPr lang="ru-RU" dirty="0"/>
              <a:t>			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ПланыСчетов.Управленческий.Покупатели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ПланыВидовХарактеристик.ВидыСубконто.Покупатели</a:t>
            </a:r>
            <a:r>
              <a:rPr lang="ru-RU" dirty="0"/>
              <a:t>] = </a:t>
            </a:r>
            <a:r>
              <a:rPr lang="ru-RU" dirty="0" err="1"/>
              <a:t>Выборка.Контрагент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ПланыВидовХарактеристик.ВидыСубконто.Договоры</a:t>
            </a:r>
            <a:r>
              <a:rPr lang="ru-RU" dirty="0"/>
              <a:t>]   = </a:t>
            </a:r>
            <a:r>
              <a:rPr lang="ru-RU" dirty="0" err="1"/>
              <a:t>Выборка.Договор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  <a:r>
              <a:rPr lang="ru-RU" dirty="0" err="1"/>
              <a:t>Движение.ВалютаДт</a:t>
            </a:r>
            <a:r>
              <a:rPr lang="ru-RU" dirty="0"/>
              <a:t> = </a:t>
            </a:r>
            <a:r>
              <a:rPr lang="ru-RU" dirty="0" err="1"/>
              <a:t>Выборка.Валюта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ПланыСчетов.Управленческий.ПрибылиУбытки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  <a:r>
              <a:rPr lang="ru-RU" dirty="0" err="1"/>
              <a:t>Движение.Сумма</a:t>
            </a:r>
            <a:r>
              <a:rPr lang="ru-RU" dirty="0"/>
              <a:t> = </a:t>
            </a:r>
            <a:r>
              <a:rPr lang="ru-RU" dirty="0" err="1"/>
              <a:t>КурсоваяРазница</a:t>
            </a:r>
            <a:r>
              <a:rPr lang="ru-RU" dirty="0"/>
              <a:t>;</a:t>
            </a:r>
          </a:p>
          <a:p>
            <a:r>
              <a:rPr lang="ru-RU" dirty="0"/>
              <a:t>			Иначе</a:t>
            </a:r>
          </a:p>
          <a:p>
            <a:r>
              <a:rPr lang="ru-RU" dirty="0"/>
              <a:t>			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ПланыСчетов.Управленческий.ПрибылиУбытки</a:t>
            </a:r>
            <a:r>
              <a:rPr lang="ru-RU" dirty="0"/>
              <a:t>;			</a:t>
            </a:r>
          </a:p>
          <a:p>
            <a:r>
              <a:rPr lang="ru-RU" dirty="0"/>
              <a:t>			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ПланыСчетов.Управленческий.Покупатели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ПланыВидовХарактеристик.ВидыСубконто.Покупатели</a:t>
            </a:r>
            <a:r>
              <a:rPr lang="ru-RU" dirty="0"/>
              <a:t>] = </a:t>
            </a:r>
            <a:r>
              <a:rPr lang="ru-RU" dirty="0" err="1"/>
              <a:t>Выборка.Контрагент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ПланыВидовХарактеристик.ВидыСубконто.Договоры</a:t>
            </a:r>
            <a:r>
              <a:rPr lang="ru-RU" dirty="0"/>
              <a:t>]   = </a:t>
            </a:r>
            <a:r>
              <a:rPr lang="ru-RU" dirty="0" err="1"/>
              <a:t>Выборка.Договор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  <a:r>
              <a:rPr lang="ru-RU" dirty="0" err="1"/>
              <a:t>Движение.ВалютаКт</a:t>
            </a:r>
            <a:r>
              <a:rPr lang="ru-RU" dirty="0"/>
              <a:t> = </a:t>
            </a:r>
            <a:r>
              <a:rPr lang="ru-RU" dirty="0" err="1"/>
              <a:t>Выборка.Валюта</a:t>
            </a:r>
            <a:r>
              <a:rPr lang="ru-RU" dirty="0"/>
              <a:t>;			</a:t>
            </a:r>
          </a:p>
          <a:p>
            <a:r>
              <a:rPr lang="ru-RU" dirty="0"/>
              <a:t>				</a:t>
            </a:r>
            <a:r>
              <a:rPr lang="ru-RU" dirty="0" err="1"/>
              <a:t>Движение.Сумма</a:t>
            </a:r>
            <a:r>
              <a:rPr lang="ru-RU" dirty="0"/>
              <a:t> = -</a:t>
            </a:r>
            <a:r>
              <a:rPr lang="ru-RU" dirty="0" err="1"/>
              <a:t>КурсоваяРазница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НаборЗаписей.Записать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Сообщение.Текст</a:t>
            </a:r>
            <a:r>
              <a:rPr lang="ru-RU" dirty="0"/>
              <a:t> = "Создан документ " + </a:t>
            </a:r>
            <a:r>
              <a:rPr lang="ru-RU" dirty="0" err="1"/>
              <a:t>ДокОбъект.Ссылка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ЗафиксироватьТранзакцию</a:t>
            </a:r>
            <a:r>
              <a:rPr lang="ru-RU" dirty="0"/>
              <a:t>();</a:t>
            </a:r>
          </a:p>
          <a:p>
            <a:r>
              <a:rPr lang="ru-RU" dirty="0"/>
              <a:t>	Исключение</a:t>
            </a:r>
          </a:p>
          <a:p>
            <a:r>
              <a:rPr lang="ru-RU" dirty="0"/>
              <a:t>		</a:t>
            </a:r>
            <a:r>
              <a:rPr lang="ru-RU" dirty="0" err="1"/>
              <a:t>ОтменитьТранзакцию</a:t>
            </a:r>
            <a:r>
              <a:rPr lang="ru-RU" dirty="0"/>
              <a:t>();</a:t>
            </a:r>
          </a:p>
          <a:p>
            <a:r>
              <a:rPr lang="ru-RU" dirty="0"/>
              <a:t>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Сообщение.Текст</a:t>
            </a:r>
            <a:r>
              <a:rPr lang="ru-RU" dirty="0"/>
              <a:t> = </a:t>
            </a:r>
            <a:r>
              <a:rPr lang="ru-RU" dirty="0" err="1"/>
              <a:t>КраткоеПредставлениеОшибки</a:t>
            </a:r>
            <a:r>
              <a:rPr lang="ru-RU" dirty="0"/>
              <a:t>(</a:t>
            </a:r>
            <a:r>
              <a:rPr lang="ru-RU" dirty="0" err="1"/>
              <a:t>ИнформацияОбОшибке</a:t>
            </a:r>
            <a:r>
              <a:rPr lang="ru-RU" dirty="0"/>
              <a:t>());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  <a:r>
              <a:rPr lang="ru-RU" dirty="0" err="1"/>
              <a:t>КонецПопытки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88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1573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Начинаем с базы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103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741222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ТЧ КАК В ДРУГИХ ДОКУМЕНТАХ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109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147528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ПередЗаписью</a:t>
            </a:r>
            <a:r>
              <a:rPr lang="ru-RU" dirty="0"/>
              <a:t>(Отказ, </a:t>
            </a:r>
            <a:r>
              <a:rPr lang="ru-RU" dirty="0" err="1"/>
              <a:t>РежимЗаписи</a:t>
            </a:r>
            <a:r>
              <a:rPr lang="ru-RU" dirty="0"/>
              <a:t>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  <a:r>
              <a:rPr lang="ru-RU" dirty="0" err="1"/>
              <a:t>СуммаПоДокументу</a:t>
            </a:r>
            <a:r>
              <a:rPr lang="ru-RU" dirty="0"/>
              <a:t> = </a:t>
            </a:r>
            <a:r>
              <a:rPr lang="ru-RU" dirty="0" err="1"/>
              <a:t>СписокНоменклатуры.Итог</a:t>
            </a:r>
            <a:r>
              <a:rPr lang="ru-RU" dirty="0"/>
              <a:t>("Сумма");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Блокировка = Новый </a:t>
            </a:r>
            <a:r>
              <a:rPr lang="ru-RU" dirty="0" err="1"/>
              <a:t>БлокировкаДанных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</a:t>
            </a:r>
            <a:r>
              <a:rPr lang="ru-RU" dirty="0"/>
              <a:t> = </a:t>
            </a:r>
            <a:r>
              <a:rPr lang="ru-RU" dirty="0" err="1"/>
              <a:t>Блокировка.Добавить</a:t>
            </a:r>
            <a:r>
              <a:rPr lang="ru-RU" dirty="0"/>
              <a:t>("</a:t>
            </a:r>
            <a:r>
              <a:rPr lang="ru-RU" dirty="0" err="1"/>
              <a:t>РегистрБухгалтерии.Управленческий</a:t>
            </a:r>
            <a:r>
              <a:rPr lang="ru-RU" dirty="0"/>
              <a:t>");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ЭлементБлокировки.Режим</a:t>
            </a:r>
            <a:r>
              <a:rPr lang="ru-RU" dirty="0"/>
              <a:t> = </a:t>
            </a:r>
            <a:r>
              <a:rPr lang="ru-RU" dirty="0" err="1"/>
              <a:t>РежимБлокировкиДанных.Исключительный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ЭлементБлокировки.УстановитьЗначение</a:t>
            </a:r>
            <a:r>
              <a:rPr lang="ru-RU" dirty="0"/>
              <a:t>("Счет",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ЭлементБлокировки.УстановитьЗначение</a:t>
            </a:r>
            <a:r>
              <a:rPr lang="ru-RU" dirty="0"/>
              <a:t>("Организация", </a:t>
            </a:r>
            <a:r>
              <a:rPr lang="ru-RU" dirty="0" err="1"/>
              <a:t>ОрганизацияПоставщик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ЭлементБлокировки.УстановитьЗначение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ПланыВидовХарактеристик.ВидыСубконто.Склады</a:t>
            </a:r>
            <a:r>
              <a:rPr lang="ru-RU" dirty="0"/>
              <a:t>, </a:t>
            </a:r>
            <a:r>
              <a:rPr lang="ru-RU" dirty="0" err="1"/>
              <a:t>СкладПоставщика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ЭлементБлокировки.ИсточникДанных</a:t>
            </a:r>
            <a:r>
              <a:rPr lang="ru-RU" dirty="0"/>
              <a:t> = </a:t>
            </a:r>
            <a:r>
              <a:rPr lang="ru-RU" dirty="0" err="1"/>
              <a:t>СписокНоменклатуры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ЭлементБлокировки.ИспользоватьИзИсточникаДанных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, "Номенклатура");</a:t>
            </a:r>
          </a:p>
          <a:p>
            <a:r>
              <a:rPr lang="ru-RU" dirty="0"/>
              <a:t>	</a:t>
            </a:r>
            <a:r>
              <a:rPr lang="ru-RU" dirty="0" err="1"/>
              <a:t>Блокировка.Заблокировать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КупляПродажаСписокНоменклатуры.Номенклатура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СУММА(</a:t>
            </a:r>
            <a:r>
              <a:rPr lang="ru-RU" dirty="0" err="1"/>
              <a:t>КупляПродажаСписокНоменклатуры.Количество</a:t>
            </a:r>
            <a:r>
              <a:rPr lang="ru-RU" dirty="0"/>
              <a:t>) КАК Количество,</a:t>
            </a:r>
          </a:p>
          <a:p>
            <a:r>
              <a:rPr lang="ru-RU" dirty="0"/>
              <a:t>		|	СУММА(</a:t>
            </a:r>
            <a:r>
              <a:rPr lang="ru-RU" dirty="0" err="1"/>
              <a:t>КупляПродажаСписокНоменклатуры.Сумма</a:t>
            </a:r>
            <a:r>
              <a:rPr lang="ru-RU" dirty="0"/>
              <a:t>) КАК Сумма</a:t>
            </a:r>
          </a:p>
          <a:p>
            <a:r>
              <a:rPr lang="ru-RU" dirty="0"/>
              <a:t>		|ПОМЕСТИТЬ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Документ.КупляПродажа.СписокНоменклатуры</a:t>
            </a:r>
            <a:r>
              <a:rPr lang="ru-RU" dirty="0"/>
              <a:t> КАК </a:t>
            </a:r>
            <a:r>
              <a:rPr lang="ru-RU" dirty="0" err="1"/>
              <a:t>КупляПродажаСписокНоменклатуры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КупляПродажаСписокНоменклатуры.Ссылка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КупляПродажаСписокНоменклатуры.Номенклатура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Номенклатура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втТЧТовары.Номенклатура.Представление</a:t>
            </a:r>
            <a:r>
              <a:rPr lang="ru-RU" dirty="0"/>
              <a:t> КАК </a:t>
            </a:r>
            <a:r>
              <a:rPr lang="ru-RU" dirty="0" err="1"/>
              <a:t>НоменклатураПредставление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втТЧТовары.Количество</a:t>
            </a:r>
            <a:r>
              <a:rPr lang="ru-RU" dirty="0"/>
              <a:t> КАК Количество,</a:t>
            </a:r>
          </a:p>
          <a:p>
            <a:r>
              <a:rPr lang="ru-RU" dirty="0"/>
              <a:t>		|	УправленческийОстатки.Субконто3 КАК Партия,</a:t>
            </a:r>
          </a:p>
          <a:p>
            <a:r>
              <a:rPr lang="ru-RU" dirty="0"/>
              <a:t>		|	ЕСТЬNULL(</a:t>
            </a:r>
            <a:r>
              <a:rPr lang="ru-RU" dirty="0" err="1"/>
              <a:t>УправленческийОстатки.КоличествоОстаток</a:t>
            </a:r>
            <a:r>
              <a:rPr lang="ru-RU" dirty="0"/>
              <a:t>, 0) КАК </a:t>
            </a:r>
            <a:r>
              <a:rPr lang="ru-RU" dirty="0" err="1"/>
              <a:t>КоличествоОстаток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УправленческийОстатки.СуммаОстаток</a:t>
            </a:r>
            <a:r>
              <a:rPr lang="ru-RU" dirty="0"/>
              <a:t>, 0) КАК </a:t>
            </a:r>
            <a:r>
              <a:rPr lang="ru-RU" dirty="0" err="1"/>
              <a:t>СуммаОстаток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втТЧТовары.Сумма</a:t>
            </a:r>
            <a:r>
              <a:rPr lang="ru-RU" dirty="0"/>
              <a:t> КАК Сумма</a:t>
            </a:r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РегистрБухгалтерии.Управленческий.Остатки</a:t>
            </a:r>
            <a:r>
              <a:rPr lang="ru-RU" dirty="0"/>
              <a:t>(</a:t>
            </a:r>
          </a:p>
          <a:p>
            <a:r>
              <a:rPr lang="ru-RU" dirty="0"/>
              <a:t>		|				&amp;</a:t>
            </a:r>
            <a:r>
              <a:rPr lang="ru-RU" dirty="0" err="1"/>
              <a:t>МоментВремени</a:t>
            </a:r>
            <a:r>
              <a:rPr lang="ru-RU" dirty="0"/>
              <a:t>,</a:t>
            </a:r>
          </a:p>
          <a:p>
            <a:r>
              <a:rPr lang="ru-RU" dirty="0"/>
              <a:t>		|				Счет = &amp;</a:t>
            </a:r>
            <a:r>
              <a:rPr lang="ru-RU" dirty="0" err="1"/>
              <a:t>СчетТовары</a:t>
            </a:r>
            <a:r>
              <a:rPr lang="ru-RU" dirty="0"/>
              <a:t>,</a:t>
            </a:r>
          </a:p>
          <a:p>
            <a:r>
              <a:rPr lang="ru-RU" dirty="0"/>
              <a:t>		|				&amp;</a:t>
            </a:r>
            <a:r>
              <a:rPr lang="ru-RU" dirty="0" err="1"/>
              <a:t>ВидыСубконто</a:t>
            </a:r>
            <a:r>
              <a:rPr lang="ru-RU" dirty="0"/>
              <a:t>,</a:t>
            </a:r>
          </a:p>
          <a:p>
            <a:r>
              <a:rPr lang="ru-RU" dirty="0"/>
              <a:t>		|				Субконто1 В</a:t>
            </a:r>
          </a:p>
          <a:p>
            <a:r>
              <a:rPr lang="ru-RU" dirty="0"/>
              <a:t>		|						(ВЫБРАТЬ</a:t>
            </a:r>
          </a:p>
          <a:p>
            <a:r>
              <a:rPr lang="ru-RU" dirty="0"/>
              <a:t>		|						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</a:t>
            </a:r>
          </a:p>
          <a:p>
            <a:r>
              <a:rPr lang="ru-RU" dirty="0"/>
              <a:t>		|						ИЗ</a:t>
            </a:r>
          </a:p>
          <a:p>
            <a:r>
              <a:rPr lang="ru-RU" dirty="0"/>
              <a:t>		|						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r>
              <a:rPr lang="ru-RU" dirty="0"/>
              <a:t>)</a:t>
            </a:r>
          </a:p>
          <a:p>
            <a:r>
              <a:rPr lang="ru-RU" dirty="0"/>
              <a:t>		|					И Субконто2 = &amp;</a:t>
            </a:r>
            <a:r>
              <a:rPr lang="ru-RU" dirty="0" err="1"/>
              <a:t>СкладПоставщика</a:t>
            </a:r>
            <a:endParaRPr lang="ru-RU" dirty="0"/>
          </a:p>
          <a:p>
            <a:r>
              <a:rPr lang="ru-RU" dirty="0"/>
              <a:t>		|					И Организация = &amp;Организация) КАК </a:t>
            </a:r>
            <a:r>
              <a:rPr lang="ru-RU" dirty="0" err="1"/>
              <a:t>УправленческийОстатки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втТЧТовары.Номенклатура</a:t>
            </a:r>
            <a:r>
              <a:rPr lang="ru-RU" dirty="0"/>
              <a:t> = УправленческийОстатки.Субконто1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|УПОРЯДОЧИТЬ ПО</a:t>
            </a:r>
          </a:p>
          <a:p>
            <a:r>
              <a:rPr lang="ru-RU" dirty="0"/>
              <a:t>		|	ВЫРАЗИТЬ(УправленческийОстатки.Субконто3 КАК </a:t>
            </a:r>
            <a:r>
              <a:rPr lang="ru-RU" dirty="0" err="1"/>
              <a:t>Документ.ПриходнаяНакладная</a:t>
            </a:r>
            <a:r>
              <a:rPr lang="ru-RU" dirty="0"/>
              <a:t>).</a:t>
            </a:r>
            <a:r>
              <a:rPr lang="ru-RU" dirty="0" err="1"/>
              <a:t>МоментВремени</a:t>
            </a:r>
            <a:endParaRPr lang="ru-RU" dirty="0"/>
          </a:p>
          <a:p>
            <a:r>
              <a:rPr lang="ru-RU" dirty="0"/>
              <a:t>		|ИТОГИ</a:t>
            </a:r>
          </a:p>
          <a:p>
            <a:r>
              <a:rPr lang="ru-RU" dirty="0"/>
              <a:t>		|	МАКСИМУМ(Количество),</a:t>
            </a:r>
          </a:p>
          <a:p>
            <a:r>
              <a:rPr lang="ru-RU" dirty="0"/>
              <a:t>		|	СУММА(</a:t>
            </a:r>
            <a:r>
              <a:rPr lang="ru-RU" dirty="0" err="1"/>
              <a:t>КоличествоОстаток</a:t>
            </a:r>
            <a:r>
              <a:rPr lang="ru-RU" dirty="0"/>
              <a:t>),</a:t>
            </a:r>
          </a:p>
          <a:p>
            <a:r>
              <a:rPr lang="ru-RU" dirty="0"/>
              <a:t>		|	СУММА(</a:t>
            </a:r>
            <a:r>
              <a:rPr lang="ru-RU" dirty="0" err="1"/>
              <a:t>СуммаОстаток</a:t>
            </a:r>
            <a:r>
              <a:rPr lang="ru-RU" dirty="0"/>
              <a:t>),</a:t>
            </a:r>
          </a:p>
          <a:p>
            <a:r>
              <a:rPr lang="ru-RU" dirty="0"/>
              <a:t>		|	МАКСИМУМ(Сумма)</a:t>
            </a:r>
          </a:p>
          <a:p>
            <a:r>
              <a:rPr lang="ru-RU" dirty="0"/>
              <a:t>		|ПО</a:t>
            </a:r>
          </a:p>
          <a:p>
            <a:r>
              <a:rPr lang="ru-RU" dirty="0"/>
              <a:t>		|	Номенклатура";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</a:t>
            </a:r>
            <a:r>
              <a:rPr lang="ru-RU" dirty="0"/>
              <a:t>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ВидыСубконто.Добавить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ВидыСубконто.Добавить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ПланыВидовХарактеристик.ВидыСубконто.Склады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ВидыСубконто.Добавить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ПланыВидовХарактеристик.ВидыСубконто.Партии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ВидыСубконто</a:t>
            </a:r>
            <a:r>
              <a:rPr lang="ru-RU" dirty="0"/>
              <a:t>", </a:t>
            </a:r>
            <a:r>
              <a:rPr lang="ru-RU" dirty="0" err="1"/>
              <a:t>ВидыСубконто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МоментВремени</a:t>
            </a:r>
            <a:r>
              <a:rPr lang="ru-RU" dirty="0"/>
              <a:t>", </a:t>
            </a:r>
            <a:r>
              <a:rPr lang="ru-RU" dirty="0" err="1"/>
              <a:t>МоментВремени</a:t>
            </a:r>
            <a:r>
              <a:rPr lang="ru-RU" dirty="0"/>
              <a:t>());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("Организация", </a:t>
            </a:r>
            <a:r>
              <a:rPr lang="ru-RU" dirty="0" err="1"/>
              <a:t>ОрганизацияПоставщик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СкладПоставщика</a:t>
            </a:r>
            <a:r>
              <a:rPr lang="ru-RU" dirty="0"/>
              <a:t>", </a:t>
            </a:r>
            <a:r>
              <a:rPr lang="ru-RU" dirty="0" err="1"/>
              <a:t>СкладПоставщика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СчетТовары</a:t>
            </a:r>
            <a:r>
              <a:rPr lang="ru-RU" dirty="0"/>
              <a:t>",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ВыборкаНоменклатура</a:t>
            </a:r>
            <a:r>
              <a:rPr lang="ru-RU" dirty="0"/>
              <a:t> = </a:t>
            </a:r>
            <a:r>
              <a:rPr lang="ru-RU" dirty="0" err="1"/>
              <a:t>РезультатЗапроса.Выбрать</a:t>
            </a:r>
            <a:r>
              <a:rPr lang="ru-RU" dirty="0"/>
              <a:t>(</a:t>
            </a:r>
            <a:r>
              <a:rPr lang="ru-RU" dirty="0" err="1"/>
              <a:t>ОбходРезультатаЗапроса.ПоГруппировкам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ВыборкаНоменклатура.Следующий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ВыборкаНоменклатура.Количество</a:t>
            </a:r>
            <a:r>
              <a:rPr lang="ru-RU" dirty="0"/>
              <a:t> &gt; </a:t>
            </a:r>
            <a:r>
              <a:rPr lang="ru-RU" dirty="0" err="1"/>
              <a:t>ВыборкаНоменклатура.КоличествоОстаток</a:t>
            </a:r>
            <a:r>
              <a:rPr lang="ru-RU" dirty="0"/>
              <a:t> Тогда</a:t>
            </a:r>
          </a:p>
          <a:p>
            <a:r>
              <a:rPr lang="ru-RU" dirty="0"/>
              <a:t>			Отказ = Истина;</a:t>
            </a:r>
          </a:p>
          <a:p>
            <a:r>
              <a:rPr lang="ru-RU" dirty="0"/>
              <a:t>	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Сообщение.Текст</a:t>
            </a:r>
            <a:r>
              <a:rPr lang="ru-RU" dirty="0"/>
              <a:t> = </a:t>
            </a:r>
            <a:r>
              <a:rPr lang="ru-RU" dirty="0" err="1"/>
              <a:t>СтрШаблон</a:t>
            </a:r>
            <a:r>
              <a:rPr lang="ru-RU" dirty="0"/>
              <a:t>("Недостаточно товара %1 в количестве %2",</a:t>
            </a:r>
          </a:p>
          <a:p>
            <a:r>
              <a:rPr lang="ru-RU" dirty="0"/>
              <a:t>			</a:t>
            </a:r>
            <a:r>
              <a:rPr lang="ru-RU" dirty="0" err="1"/>
              <a:t>ВыборкаНоменклатура.НоменклатураПредставление</a:t>
            </a:r>
            <a:r>
              <a:rPr lang="ru-RU" dirty="0"/>
              <a:t>,</a:t>
            </a:r>
          </a:p>
          <a:p>
            <a:r>
              <a:rPr lang="ru-RU" dirty="0"/>
              <a:t>			</a:t>
            </a:r>
            <a:r>
              <a:rPr lang="ru-RU" dirty="0" err="1"/>
              <a:t>ВыборкаНоменклатура.Количество</a:t>
            </a:r>
            <a:r>
              <a:rPr lang="ru-RU" dirty="0"/>
              <a:t> - </a:t>
            </a:r>
            <a:r>
              <a:rPr lang="ru-RU" dirty="0" err="1"/>
              <a:t>ВыборкаНоменклатура.КоличествоОстаток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Отказ Тогда</a:t>
            </a:r>
          </a:p>
          <a:p>
            <a:r>
              <a:rPr lang="ru-RU" dirty="0"/>
              <a:t>			Продолжить;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КоличествоСписать</a:t>
            </a:r>
            <a:r>
              <a:rPr lang="ru-RU" dirty="0"/>
              <a:t> = </a:t>
            </a:r>
            <a:r>
              <a:rPr lang="ru-RU" dirty="0" err="1"/>
              <a:t>ВыборкаНоменклатура.Количество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ВыборкаДетальныеЗаписи</a:t>
            </a:r>
            <a:r>
              <a:rPr lang="ru-RU" dirty="0"/>
              <a:t> = </a:t>
            </a:r>
            <a:r>
              <a:rPr lang="ru-RU" dirty="0" err="1"/>
              <a:t>ВыборкаНоменклатура.Выбрать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	Пока </a:t>
            </a:r>
            <a:r>
              <a:rPr lang="ru-RU" dirty="0" err="1"/>
              <a:t>ВыборкаДетальныеЗаписи.Следующий</a:t>
            </a:r>
            <a:r>
              <a:rPr lang="ru-RU" dirty="0"/>
              <a:t>() И </a:t>
            </a:r>
            <a:r>
              <a:rPr lang="ru-RU" dirty="0" err="1"/>
              <a:t>КоличествоСписать</a:t>
            </a:r>
            <a:r>
              <a:rPr lang="ru-RU" dirty="0"/>
              <a:t> &gt; 0 Цикл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Количество = Мин(</a:t>
            </a:r>
            <a:r>
              <a:rPr lang="ru-RU" dirty="0" err="1"/>
              <a:t>КоличествоСписать</a:t>
            </a:r>
            <a:r>
              <a:rPr lang="ru-RU" dirty="0"/>
              <a:t>, </a:t>
            </a:r>
            <a:r>
              <a:rPr lang="ru-RU" dirty="0" err="1"/>
              <a:t>ВыборкаДетальныеЗаписи.КоличествоОстаток</a:t>
            </a:r>
            <a:r>
              <a:rPr lang="ru-RU" dirty="0"/>
              <a:t>);</a:t>
            </a:r>
          </a:p>
          <a:p>
            <a:r>
              <a:rPr lang="ru-RU" dirty="0"/>
              <a:t>			Если Количество = </a:t>
            </a:r>
            <a:r>
              <a:rPr lang="ru-RU" dirty="0" err="1"/>
              <a:t>ВыборкаДетальныеЗаписи.КоличествоОстаток</a:t>
            </a:r>
            <a:r>
              <a:rPr lang="ru-RU" dirty="0"/>
              <a:t> Тогда</a:t>
            </a:r>
          </a:p>
          <a:p>
            <a:r>
              <a:rPr lang="ru-RU" dirty="0"/>
              <a:t>				Себестоимость = </a:t>
            </a:r>
            <a:r>
              <a:rPr lang="ru-RU" dirty="0" err="1"/>
              <a:t>ВыборкаДетальныеЗаписи.СуммаОстаток</a:t>
            </a:r>
            <a:r>
              <a:rPr lang="ru-RU" dirty="0"/>
              <a:t>;</a:t>
            </a:r>
          </a:p>
          <a:p>
            <a:r>
              <a:rPr lang="ru-RU" dirty="0"/>
              <a:t>			Иначе</a:t>
            </a:r>
          </a:p>
          <a:p>
            <a:r>
              <a:rPr lang="ru-RU" dirty="0"/>
              <a:t>				Себестоимость = </a:t>
            </a:r>
            <a:r>
              <a:rPr lang="ru-RU" dirty="0" err="1"/>
              <a:t>ВыборкаДетальныеЗаписи.СуммаОстаток</a:t>
            </a:r>
            <a:r>
              <a:rPr lang="ru-RU" dirty="0"/>
              <a:t> / </a:t>
            </a:r>
            <a:r>
              <a:rPr lang="ru-RU" dirty="0" err="1"/>
              <a:t>ВыборкаДетальныеЗаписи.КоличествоОстаток</a:t>
            </a:r>
            <a:r>
              <a:rPr lang="ru-RU" dirty="0"/>
              <a:t> * Количество;</a:t>
            </a:r>
          </a:p>
          <a:p>
            <a:r>
              <a:rPr lang="ru-RU" dirty="0"/>
              <a:t>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// списание себестоимости по организации-поставщику</a:t>
            </a:r>
          </a:p>
          <a:p>
            <a:r>
              <a:rPr lang="ru-RU" dirty="0"/>
              <a:t>		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Движение.Организация</a:t>
            </a:r>
            <a:r>
              <a:rPr lang="ru-RU" dirty="0"/>
              <a:t> = </a:t>
            </a:r>
            <a:r>
              <a:rPr lang="ru-RU" dirty="0" err="1"/>
              <a:t>ОрганизацияПоставщик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ПланыСчетов.Управленческий.ПрибылиУбытки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</a:t>
            </a:r>
            <a:r>
              <a:rPr lang="ru-RU" dirty="0" err="1"/>
              <a:t>ВыборкаДетальныеЗаписи.Номенклатура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ПланыВидовХарактеристик.ВидыСубконто.Склады</a:t>
            </a:r>
            <a:r>
              <a:rPr lang="ru-RU" dirty="0"/>
              <a:t>] = </a:t>
            </a:r>
            <a:r>
              <a:rPr lang="ru-RU" dirty="0" err="1"/>
              <a:t>СкладПоставщика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ПланыВидовХарактеристик.ВидыСубконто.Партии</a:t>
            </a:r>
            <a:r>
              <a:rPr lang="ru-RU" dirty="0"/>
              <a:t>] = </a:t>
            </a:r>
            <a:r>
              <a:rPr lang="ru-RU" dirty="0" err="1"/>
              <a:t>ВыборкаДетальныеЗаписи.Партия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Движение.КоличествоКт</a:t>
            </a:r>
            <a:r>
              <a:rPr lang="ru-RU" dirty="0"/>
              <a:t> = Количество;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Движение.Сумма</a:t>
            </a:r>
            <a:r>
              <a:rPr lang="ru-RU" dirty="0"/>
              <a:t> = Себестоимость;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КоличествоСписать</a:t>
            </a:r>
            <a:r>
              <a:rPr lang="ru-RU" dirty="0"/>
              <a:t> = </a:t>
            </a:r>
            <a:r>
              <a:rPr lang="ru-RU" dirty="0" err="1"/>
              <a:t>КоличествоСписать</a:t>
            </a:r>
            <a:r>
              <a:rPr lang="ru-RU" dirty="0"/>
              <a:t> - Количество;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// закупка организацией-покупателем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Движение.Организация</a:t>
            </a:r>
            <a:r>
              <a:rPr lang="ru-RU" dirty="0"/>
              <a:t> = </a:t>
            </a:r>
            <a:r>
              <a:rPr lang="ru-RU" dirty="0" err="1"/>
              <a:t>ОрганизацияПокупатель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</a:t>
            </a:r>
            <a:r>
              <a:rPr lang="ru-RU" dirty="0" err="1"/>
              <a:t>ВыборкаНоменклатура.Номенклатура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ПланыВидовХарактеристик.ВидыСубконто.Склады</a:t>
            </a:r>
            <a:r>
              <a:rPr lang="ru-RU" dirty="0"/>
              <a:t>] = </a:t>
            </a:r>
            <a:r>
              <a:rPr lang="ru-RU" dirty="0" err="1"/>
              <a:t>СкладПокупателя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ПланыВидовХарактеристик.ВидыСубконто.Партии</a:t>
            </a:r>
            <a:r>
              <a:rPr lang="ru-RU" dirty="0"/>
              <a:t>] = Ссылка;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Движение.КоличествоДт</a:t>
            </a:r>
            <a:r>
              <a:rPr lang="ru-RU" dirty="0"/>
              <a:t> = </a:t>
            </a:r>
            <a:r>
              <a:rPr lang="ru-RU" dirty="0" err="1"/>
              <a:t>ВыборкаНоменклатура.Количество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ПланыСчетов.Управленческий.Поставщики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Движение.Сумма</a:t>
            </a:r>
            <a:r>
              <a:rPr lang="ru-RU" dirty="0"/>
              <a:t> = </a:t>
            </a:r>
            <a:r>
              <a:rPr lang="ru-RU" dirty="0" err="1"/>
              <a:t>ВыборкаНоменклатура.Сумма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Не Отказ Тогда</a:t>
            </a:r>
          </a:p>
          <a:p>
            <a:r>
              <a:rPr lang="ru-RU" dirty="0"/>
              <a:t>		// продажа по организации-поставщику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Движение.Организация</a:t>
            </a:r>
            <a:r>
              <a:rPr lang="ru-RU" dirty="0"/>
              <a:t> = </a:t>
            </a:r>
            <a:r>
              <a:rPr lang="ru-RU" dirty="0" err="1"/>
              <a:t>ОрганизацияПоставщик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ПланыСчетов.Управленческий.Покупатели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ПланыВидовХарактеристик.ВидыСубконто.Покупатели</a:t>
            </a:r>
            <a:r>
              <a:rPr lang="ru-RU" dirty="0"/>
              <a:t>] = </a:t>
            </a:r>
            <a:r>
              <a:rPr lang="ru-RU" dirty="0" err="1"/>
              <a:t>ОрганизацияПокупатель</a:t>
            </a:r>
            <a:r>
              <a:rPr lang="ru-RU" dirty="0"/>
              <a:t>;	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ПланыСчетов.Управленческий.ПрибылиУбытки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Движение.Сумма</a:t>
            </a:r>
            <a:r>
              <a:rPr lang="ru-RU" dirty="0"/>
              <a:t> = </a:t>
            </a:r>
            <a:r>
              <a:rPr lang="ru-RU" dirty="0" err="1"/>
              <a:t>СуммаПоДокументу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112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82688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ПередЗаписью</a:t>
            </a:r>
            <a:r>
              <a:rPr lang="ru-RU" dirty="0"/>
              <a:t>(Отказ, </a:t>
            </a:r>
            <a:r>
              <a:rPr lang="ru-RU" dirty="0" err="1"/>
              <a:t>РежимЗаписи</a:t>
            </a:r>
            <a:r>
              <a:rPr lang="ru-RU" dirty="0"/>
              <a:t>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  <a:r>
              <a:rPr lang="ru-RU" dirty="0" err="1"/>
              <a:t>СуммаПоДокументу</a:t>
            </a:r>
            <a:r>
              <a:rPr lang="ru-RU" dirty="0"/>
              <a:t> = </a:t>
            </a:r>
            <a:r>
              <a:rPr lang="ru-RU" dirty="0" err="1"/>
              <a:t>СписокНоменклатуры.Итог</a:t>
            </a:r>
            <a:r>
              <a:rPr lang="ru-RU" dirty="0"/>
              <a:t>("Сумма");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СУММА(</a:t>
            </a:r>
            <a:r>
              <a:rPr lang="ru-RU" dirty="0" err="1"/>
              <a:t>ПриходнаяНакладнаяСписокНоменклатуры.Количество</a:t>
            </a:r>
            <a:r>
              <a:rPr lang="ru-RU" dirty="0"/>
              <a:t>) КАК Количество,</a:t>
            </a:r>
          </a:p>
          <a:p>
            <a:r>
              <a:rPr lang="ru-RU" dirty="0"/>
              <a:t>		|	СУММА(</a:t>
            </a:r>
            <a:r>
              <a:rPr lang="ru-RU" dirty="0" err="1"/>
              <a:t>ПриходнаяНакладнаяСписокНоменклатуры.Сумма</a:t>
            </a:r>
            <a:r>
              <a:rPr lang="ru-RU" dirty="0"/>
              <a:t>) КАК Сумма</a:t>
            </a:r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Документ.ПриходнаяНакладная.СписокНоменклатуры</a:t>
            </a:r>
            <a:r>
              <a:rPr lang="ru-RU" dirty="0"/>
              <a:t> КАК </a:t>
            </a:r>
            <a:r>
              <a:rPr lang="ru-RU" dirty="0" err="1"/>
              <a:t>ПриходнаяНакладнаяСписокНоменклатуры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ПриходнаяНакладнаяСписокНоменклатуры.Номенклатура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Движение.Организация</a:t>
            </a:r>
            <a:r>
              <a:rPr lang="ru-RU" dirty="0"/>
              <a:t> = Организация;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</a:t>
            </a:r>
            <a:r>
              <a:rPr lang="ru-RU" dirty="0" err="1"/>
              <a:t>Выборка.Номенклатура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ПланыВидовХарактеристик.ВидыСубконто.Склады</a:t>
            </a:r>
            <a:r>
              <a:rPr lang="ru-RU" dirty="0"/>
              <a:t>] = Склад;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ПланыВидовХарактеристик.ВидыСубконто.Партии</a:t>
            </a:r>
            <a:r>
              <a:rPr lang="ru-RU" dirty="0"/>
              <a:t>] = Ссылка;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Движение.КоличествоДт</a:t>
            </a:r>
            <a:r>
              <a:rPr lang="ru-RU" dirty="0"/>
              <a:t> = </a:t>
            </a:r>
            <a:r>
              <a:rPr lang="ru-RU" dirty="0" err="1"/>
              <a:t>Выборка.Количество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ПланыСчетов.Управленческий.Поставщики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Движение.Сумма</a:t>
            </a:r>
            <a:r>
              <a:rPr lang="ru-RU" dirty="0"/>
              <a:t> = </a:t>
            </a:r>
            <a:r>
              <a:rPr lang="ru-RU" dirty="0" err="1"/>
              <a:t>Выборка.Сумма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118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805660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Начинаем с базы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130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889102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ПередЗаписью</a:t>
            </a:r>
            <a:r>
              <a:rPr lang="ru-RU" dirty="0"/>
              <a:t>(Отказ, </a:t>
            </a:r>
            <a:r>
              <a:rPr lang="ru-RU" dirty="0" err="1"/>
              <a:t>РежимЗаписи</a:t>
            </a:r>
            <a:r>
              <a:rPr lang="ru-RU" dirty="0"/>
              <a:t>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  <a:r>
              <a:rPr lang="ru-RU" dirty="0" err="1"/>
              <a:t>СуммаПоДокументу</a:t>
            </a:r>
            <a:r>
              <a:rPr lang="ru-RU" dirty="0"/>
              <a:t> = </a:t>
            </a:r>
            <a:r>
              <a:rPr lang="ru-RU" dirty="0" err="1"/>
              <a:t>СписокНоменклатуры.Итог</a:t>
            </a:r>
            <a:r>
              <a:rPr lang="ru-RU" dirty="0"/>
              <a:t>("Сумма");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Режим)</a:t>
            </a:r>
          </a:p>
          <a:p>
            <a:endParaRPr lang="ru-RU" dirty="0"/>
          </a:p>
          <a:p>
            <a:r>
              <a:rPr lang="ru-RU" dirty="0"/>
              <a:t>	// регистр Управленческий 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Для Каждого </a:t>
            </a:r>
            <a:r>
              <a:rPr lang="ru-RU" dirty="0" err="1"/>
              <a:t>ТекСтрокаСписокНоменклатуры</a:t>
            </a:r>
            <a:r>
              <a:rPr lang="ru-RU" dirty="0"/>
              <a:t> Из </a:t>
            </a:r>
            <a:r>
              <a:rPr lang="ru-RU" dirty="0" err="1"/>
              <a:t>СписокНоменклатуры</a:t>
            </a:r>
            <a:r>
              <a:rPr lang="ru-RU" dirty="0"/>
              <a:t> Цикл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ПланыСчетов.Управленческий.Поставщики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Движение.Сумма</a:t>
            </a:r>
            <a:r>
              <a:rPr lang="ru-RU" dirty="0"/>
              <a:t> = </a:t>
            </a:r>
            <a:r>
              <a:rPr lang="ru-RU" dirty="0" err="1"/>
              <a:t>ТекСтрокаСписокНоменклатуры.Сумма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</a:t>
            </a:r>
            <a:r>
              <a:rPr lang="ru-RU" dirty="0" err="1"/>
              <a:t>ТекСтрокаСписокНоменклатуры.Номенклатура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ПланыВидовХарактеристик.ВидыСубконто.ИнвентарныеНомера</a:t>
            </a:r>
            <a:r>
              <a:rPr lang="ru-RU" dirty="0"/>
              <a:t>] = </a:t>
            </a:r>
            <a:r>
              <a:rPr lang="ru-RU" dirty="0" err="1"/>
              <a:t>ТекСтрокаСписокНоменклатуры.ИнвентарныйНомер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Движение.КоличествоДт</a:t>
            </a:r>
            <a:r>
              <a:rPr lang="ru-RU" dirty="0"/>
              <a:t> = </a:t>
            </a:r>
            <a:r>
              <a:rPr lang="ru-RU" dirty="0" err="1"/>
              <a:t>ТекСтрокаСписокНоменклатуры.Количество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endParaRPr lang="ru-RU" dirty="0"/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141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877375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ЕСЛИ СТОИТ ФЛАЖЕК БАЛАНСОВЫЙ, ТО РЕСУРС БУДЕТ УКАЗЫВАТЬСЯ ПО СЧЕТУ ДЕБЕТА И КРЕДИТА.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ПРИЗНАК УЧЕТА ПОЗВОЛЯЕТ ОБОЗНАЧИТЬ ДЛЯ КАКИХ СЧЕТОВ СТОИТ ПОКАЗЫВАТЬ РЕСУРС.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028646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ПередЗаписью</a:t>
            </a:r>
            <a:r>
              <a:rPr lang="ru-RU" dirty="0"/>
              <a:t>(Отказ, </a:t>
            </a:r>
            <a:r>
              <a:rPr lang="ru-RU" dirty="0" err="1"/>
              <a:t>РежимЗаписи</a:t>
            </a:r>
            <a:r>
              <a:rPr lang="ru-RU" dirty="0"/>
              <a:t>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  <a:r>
              <a:rPr lang="ru-RU" dirty="0" err="1"/>
              <a:t>СуммаПоДокументу</a:t>
            </a:r>
            <a:r>
              <a:rPr lang="ru-RU" dirty="0"/>
              <a:t> = </a:t>
            </a:r>
            <a:r>
              <a:rPr lang="ru-RU" dirty="0" err="1"/>
              <a:t>СписокНоменклатуры.Итог</a:t>
            </a:r>
            <a:r>
              <a:rPr lang="ru-RU" dirty="0"/>
              <a:t>("Сумма");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Блокировка = Новый </a:t>
            </a:r>
            <a:r>
              <a:rPr lang="ru-RU" dirty="0" err="1"/>
              <a:t>БлокировкаДанных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</a:t>
            </a:r>
            <a:r>
              <a:rPr lang="ru-RU" dirty="0"/>
              <a:t> = </a:t>
            </a:r>
            <a:r>
              <a:rPr lang="ru-RU" dirty="0" err="1"/>
              <a:t>Блокировка.Добавить</a:t>
            </a:r>
            <a:r>
              <a:rPr lang="ru-RU" dirty="0"/>
              <a:t>("</a:t>
            </a:r>
            <a:r>
              <a:rPr lang="ru-RU" dirty="0" err="1"/>
              <a:t>РегистрБухгалтерии.Управленческий</a:t>
            </a:r>
            <a:r>
              <a:rPr lang="ru-RU" dirty="0"/>
              <a:t>");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ЭлементБлокировки.Режим</a:t>
            </a:r>
            <a:r>
              <a:rPr lang="ru-RU" dirty="0"/>
              <a:t> = </a:t>
            </a:r>
            <a:r>
              <a:rPr lang="ru-RU" dirty="0" err="1"/>
              <a:t>РежимБлокировкиДанных.Исключительный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ЭлементБлокировки.УстановитьЗначение</a:t>
            </a:r>
            <a:r>
              <a:rPr lang="ru-RU" dirty="0"/>
              <a:t>("Счет",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ЭлементБлокировки.ИсточникДанных</a:t>
            </a:r>
            <a:r>
              <a:rPr lang="ru-RU" dirty="0"/>
              <a:t> = </a:t>
            </a:r>
            <a:r>
              <a:rPr lang="ru-RU" dirty="0" err="1"/>
              <a:t>СписокНоменклатуры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ЭлементБлокировки.ИспользоватьИзИсточникаДанных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, "Номенклатура");</a:t>
            </a:r>
          </a:p>
          <a:p>
            <a:r>
              <a:rPr lang="ru-RU" dirty="0"/>
              <a:t>	</a:t>
            </a:r>
            <a:r>
              <a:rPr lang="ru-RU" dirty="0" err="1"/>
              <a:t>Блокировка.Заблокировать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РасходнаяНакладнаяСписокНоменклатуры.ИнвентарныйНомер</a:t>
            </a:r>
            <a:r>
              <a:rPr lang="ru-RU" dirty="0"/>
              <a:t> КАК </a:t>
            </a:r>
            <a:r>
              <a:rPr lang="ru-RU" dirty="0" err="1"/>
              <a:t>ИнвентарныйНомер</a:t>
            </a:r>
            <a:r>
              <a:rPr lang="ru-RU" dirty="0"/>
              <a:t>,</a:t>
            </a:r>
          </a:p>
          <a:p>
            <a:r>
              <a:rPr lang="ru-RU" dirty="0"/>
              <a:t>		|	СУММА(</a:t>
            </a:r>
            <a:r>
              <a:rPr lang="ru-RU" dirty="0" err="1"/>
              <a:t>РасходнаяНакладнаяСписокНоменклатуры.Количество</a:t>
            </a:r>
            <a:r>
              <a:rPr lang="ru-RU" dirty="0"/>
              <a:t>) КАК Количество,</a:t>
            </a:r>
          </a:p>
          <a:p>
            <a:r>
              <a:rPr lang="ru-RU" dirty="0"/>
              <a:t>		|	СУММА(</a:t>
            </a:r>
            <a:r>
              <a:rPr lang="ru-RU" dirty="0" err="1"/>
              <a:t>РасходнаяНакладнаяСписокНоменклатуры.Сумма</a:t>
            </a:r>
            <a:r>
              <a:rPr lang="ru-RU" dirty="0"/>
              <a:t>) КАК Сумма</a:t>
            </a:r>
          </a:p>
          <a:p>
            <a:r>
              <a:rPr lang="ru-RU" dirty="0"/>
              <a:t>		|ПОМЕСТИТЬ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Документ.РасходнаяНакладная.СписокНоменклатуры</a:t>
            </a:r>
            <a:r>
              <a:rPr lang="ru-RU" dirty="0"/>
              <a:t> КАК </a:t>
            </a:r>
            <a:r>
              <a:rPr lang="ru-RU" dirty="0" err="1"/>
              <a:t>РасходнаяНакладнаяСписокНоменклатуры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РасходнаяНакладнаяСписокНоменклатуры.Номенклатура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РасходнаяНакладнаяСписокНоменклатуры.ИнвентарныйНомер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Номенклатура,</a:t>
            </a:r>
          </a:p>
          <a:p>
            <a:r>
              <a:rPr lang="ru-RU" dirty="0"/>
              <a:t>		|	</a:t>
            </a:r>
            <a:r>
              <a:rPr lang="ru-RU" dirty="0" err="1"/>
              <a:t>ИнвентарныйНомер</a:t>
            </a:r>
            <a:endParaRPr lang="ru-RU" dirty="0"/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втТЧТовары.Номенклатура.Представление</a:t>
            </a:r>
            <a:r>
              <a:rPr lang="ru-RU" dirty="0"/>
              <a:t> КАК </a:t>
            </a:r>
            <a:r>
              <a:rPr lang="ru-RU" dirty="0" err="1"/>
              <a:t>НоменклатураПредставление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втТЧТовары.ИнвентарныйНомер</a:t>
            </a:r>
            <a:r>
              <a:rPr lang="ru-RU" dirty="0"/>
              <a:t> КАК </a:t>
            </a:r>
            <a:r>
              <a:rPr lang="ru-RU" dirty="0" err="1"/>
              <a:t>ИнвентарныйНомер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втТЧТовары.ИнвентарныйНомер.Представление</a:t>
            </a:r>
            <a:r>
              <a:rPr lang="ru-RU" dirty="0"/>
              <a:t> КАК </a:t>
            </a:r>
            <a:r>
              <a:rPr lang="ru-RU" dirty="0" err="1"/>
              <a:t>ИнвентарныйНомерПредставление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втТЧТовары.Количество</a:t>
            </a:r>
            <a:r>
              <a:rPr lang="ru-RU" dirty="0"/>
              <a:t> КАК Количество,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втТЧТовары.Сумма</a:t>
            </a:r>
            <a:r>
              <a:rPr lang="ru-RU" dirty="0"/>
              <a:t> КАК Сумма,</a:t>
            </a:r>
          </a:p>
          <a:p>
            <a:r>
              <a:rPr lang="ru-RU" dirty="0"/>
              <a:t>		|	ЕСТЬNULL(</a:t>
            </a:r>
            <a:r>
              <a:rPr lang="ru-RU" dirty="0" err="1"/>
              <a:t>УправленческийОстаткиПоИнвентарнымНомерам.КоличествоОстаток</a:t>
            </a:r>
            <a:r>
              <a:rPr lang="ru-RU" dirty="0"/>
              <a:t>, 0) КАК </a:t>
            </a:r>
            <a:r>
              <a:rPr lang="ru-RU" dirty="0" err="1"/>
              <a:t>КоличествоОстатокИнвНомера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УправленческийОстаткиПоТоварам.КоличествоОстаток</a:t>
            </a:r>
            <a:r>
              <a:rPr lang="ru-RU" dirty="0"/>
              <a:t>, 0) КАК </a:t>
            </a:r>
            <a:r>
              <a:rPr lang="ru-RU" dirty="0" err="1"/>
              <a:t>КоличествоОстатокТовара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УправленческийОстаткиПоТоварам.СуммаОстаток</a:t>
            </a:r>
            <a:r>
              <a:rPr lang="ru-RU" dirty="0"/>
              <a:t>, 0) КАК </a:t>
            </a:r>
            <a:r>
              <a:rPr lang="ru-RU" dirty="0" err="1"/>
              <a:t>СуммаОстатокТовара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РегистрБухгалтерии.Управленческий.Остатки</a:t>
            </a:r>
            <a:r>
              <a:rPr lang="ru-RU" dirty="0"/>
              <a:t>(</a:t>
            </a:r>
          </a:p>
          <a:p>
            <a:r>
              <a:rPr lang="ru-RU" dirty="0"/>
              <a:t>		|				&amp;</a:t>
            </a:r>
            <a:r>
              <a:rPr lang="ru-RU" dirty="0" err="1"/>
              <a:t>МоментВремени</a:t>
            </a:r>
            <a:r>
              <a:rPr lang="ru-RU" dirty="0"/>
              <a:t>,</a:t>
            </a:r>
          </a:p>
          <a:p>
            <a:r>
              <a:rPr lang="ru-RU" dirty="0"/>
              <a:t>		|				Счет = &amp;</a:t>
            </a:r>
            <a:r>
              <a:rPr lang="ru-RU" dirty="0" err="1"/>
              <a:t>СчетТовары</a:t>
            </a:r>
            <a:r>
              <a:rPr lang="ru-RU" dirty="0"/>
              <a:t>,</a:t>
            </a:r>
          </a:p>
          <a:p>
            <a:r>
              <a:rPr lang="ru-RU" dirty="0"/>
              <a:t>		|				&amp;</a:t>
            </a:r>
            <a:r>
              <a:rPr lang="ru-RU" dirty="0" err="1"/>
              <a:t>ВидыСубконтоИнвНомера</a:t>
            </a:r>
            <a:r>
              <a:rPr lang="ru-RU" dirty="0"/>
              <a:t>,</a:t>
            </a:r>
          </a:p>
          <a:p>
            <a:r>
              <a:rPr lang="ru-RU" dirty="0"/>
              <a:t>		|				(Субконто1, Субконто2) В</a:t>
            </a:r>
          </a:p>
          <a:p>
            <a:r>
              <a:rPr lang="ru-RU" dirty="0"/>
              <a:t>		|					(ВЫБРАТЬ</a:t>
            </a:r>
          </a:p>
          <a:p>
            <a:r>
              <a:rPr lang="ru-RU" dirty="0"/>
              <a:t>		|					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					</a:t>
            </a:r>
            <a:r>
              <a:rPr lang="ru-RU" dirty="0" err="1"/>
              <a:t>втТЧТовары.ИнвентарныйНомер</a:t>
            </a:r>
            <a:r>
              <a:rPr lang="ru-RU" dirty="0"/>
              <a:t> КАК </a:t>
            </a:r>
            <a:r>
              <a:rPr lang="ru-RU" dirty="0" err="1"/>
              <a:t>ИнвентарныйНомер</a:t>
            </a:r>
            <a:endParaRPr lang="ru-RU" dirty="0"/>
          </a:p>
          <a:p>
            <a:r>
              <a:rPr lang="ru-RU" dirty="0"/>
              <a:t>		|					ИЗ</a:t>
            </a:r>
          </a:p>
          <a:p>
            <a:r>
              <a:rPr lang="ru-RU" dirty="0"/>
              <a:t>		|					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r>
              <a:rPr lang="ru-RU" dirty="0"/>
              <a:t>)) КАК </a:t>
            </a:r>
            <a:r>
              <a:rPr lang="ru-RU" dirty="0" err="1"/>
              <a:t>УправленческийОстаткиПоИнвентарнымНомерам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втТЧТовары.Номенклатура</a:t>
            </a:r>
            <a:r>
              <a:rPr lang="ru-RU" dirty="0"/>
              <a:t> = УправленческийОстаткиПоИнвентарнымНомерам.Субконто1</a:t>
            </a:r>
          </a:p>
          <a:p>
            <a:r>
              <a:rPr lang="ru-RU" dirty="0"/>
              <a:t>		|			И </a:t>
            </a:r>
            <a:r>
              <a:rPr lang="ru-RU" dirty="0" err="1"/>
              <a:t>втТЧТовары.ИнвентарныйНомер</a:t>
            </a:r>
            <a:r>
              <a:rPr lang="ru-RU" dirty="0"/>
              <a:t> = УправленческийОстаткиПоИнвентарнымНомерам.Субконто2</a:t>
            </a:r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РегистрБухгалтерии.Управленческий.Остатки</a:t>
            </a:r>
            <a:r>
              <a:rPr lang="ru-RU" dirty="0"/>
              <a:t>(</a:t>
            </a:r>
          </a:p>
          <a:p>
            <a:r>
              <a:rPr lang="ru-RU" dirty="0"/>
              <a:t>		|				&amp;</a:t>
            </a:r>
            <a:r>
              <a:rPr lang="ru-RU" dirty="0" err="1"/>
              <a:t>МоментВремени</a:t>
            </a:r>
            <a:r>
              <a:rPr lang="ru-RU" dirty="0"/>
              <a:t>,</a:t>
            </a:r>
          </a:p>
          <a:p>
            <a:r>
              <a:rPr lang="ru-RU" dirty="0"/>
              <a:t>		|				Счет = &amp;</a:t>
            </a:r>
            <a:r>
              <a:rPr lang="ru-RU" dirty="0" err="1"/>
              <a:t>СчетТовары</a:t>
            </a:r>
            <a:r>
              <a:rPr lang="ru-RU" dirty="0"/>
              <a:t>,</a:t>
            </a:r>
          </a:p>
          <a:p>
            <a:r>
              <a:rPr lang="ru-RU" dirty="0"/>
              <a:t>		|				&amp;</a:t>
            </a:r>
            <a:r>
              <a:rPr lang="ru-RU" dirty="0" err="1"/>
              <a:t>ВидСубконтоНоменклатура</a:t>
            </a:r>
            <a:r>
              <a:rPr lang="ru-RU" dirty="0"/>
              <a:t>,</a:t>
            </a:r>
          </a:p>
          <a:p>
            <a:r>
              <a:rPr lang="ru-RU" dirty="0"/>
              <a:t>		|				Субконто1 В</a:t>
            </a:r>
          </a:p>
          <a:p>
            <a:r>
              <a:rPr lang="ru-RU" dirty="0"/>
              <a:t>		|					(ВЫБРАТЬ</a:t>
            </a:r>
          </a:p>
          <a:p>
            <a:r>
              <a:rPr lang="ru-RU" dirty="0"/>
              <a:t>		|					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</a:t>
            </a:r>
          </a:p>
          <a:p>
            <a:r>
              <a:rPr lang="ru-RU" dirty="0"/>
              <a:t>		|					ИЗ</a:t>
            </a:r>
          </a:p>
          <a:p>
            <a:r>
              <a:rPr lang="ru-RU" dirty="0"/>
              <a:t>		|					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r>
              <a:rPr lang="ru-RU" dirty="0"/>
              <a:t>)) КАК </a:t>
            </a:r>
            <a:r>
              <a:rPr lang="ru-RU" dirty="0" err="1"/>
              <a:t>УправленческийОстаткиПоТоварам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втТЧТовары.Номенклатура</a:t>
            </a:r>
            <a:r>
              <a:rPr lang="ru-RU" dirty="0"/>
              <a:t> = УправленческийОстаткиПоТоварам.Субконто1</a:t>
            </a:r>
          </a:p>
          <a:p>
            <a:r>
              <a:rPr lang="ru-RU" dirty="0"/>
              <a:t>		|ИТОГИ</a:t>
            </a:r>
          </a:p>
          <a:p>
            <a:r>
              <a:rPr lang="ru-RU" dirty="0"/>
              <a:t>		|	МАКСИМУМ(</a:t>
            </a:r>
            <a:r>
              <a:rPr lang="ru-RU" dirty="0" err="1"/>
              <a:t>КоличествоОстатокТовара</a:t>
            </a:r>
            <a:r>
              <a:rPr lang="ru-RU" dirty="0"/>
              <a:t>),</a:t>
            </a:r>
          </a:p>
          <a:p>
            <a:r>
              <a:rPr lang="ru-RU" dirty="0"/>
              <a:t>		|	МАКСИМУМ(</a:t>
            </a:r>
            <a:r>
              <a:rPr lang="ru-RU" dirty="0" err="1"/>
              <a:t>СуммаОстатокТовара</a:t>
            </a:r>
            <a:r>
              <a:rPr lang="ru-RU" dirty="0"/>
              <a:t>)</a:t>
            </a:r>
          </a:p>
          <a:p>
            <a:r>
              <a:rPr lang="ru-RU" dirty="0"/>
              <a:t>		|ПО</a:t>
            </a:r>
          </a:p>
          <a:p>
            <a:r>
              <a:rPr lang="ru-RU" dirty="0"/>
              <a:t>		|	Номенклатура";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ВидыСубконтоИнвНомера</a:t>
            </a:r>
            <a:r>
              <a:rPr lang="ru-RU" dirty="0"/>
              <a:t>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ВидыСубконтоИнвНомера.Добавить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ВидыСубконтоИнвНомера.Добавить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ПланыВидовХарактеристик.ВидыСубконто.ИнвентарныеНомера</a:t>
            </a:r>
            <a:r>
              <a:rPr lang="ru-RU" dirty="0"/>
              <a:t>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ВидыСубконтоИнвНомера</a:t>
            </a:r>
            <a:r>
              <a:rPr lang="ru-RU" dirty="0"/>
              <a:t>",    </a:t>
            </a:r>
            <a:r>
              <a:rPr lang="ru-RU" dirty="0" err="1"/>
              <a:t>ВидыСубконтоИнвНомера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ВидСубконтоНоменклатура</a:t>
            </a:r>
            <a:r>
              <a:rPr lang="ru-RU" dirty="0"/>
              <a:t>", 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МоментВремени</a:t>
            </a:r>
            <a:r>
              <a:rPr lang="ru-RU" dirty="0"/>
              <a:t>", </a:t>
            </a:r>
            <a:r>
              <a:rPr lang="ru-RU" dirty="0" err="1"/>
              <a:t>МоментВремени</a:t>
            </a:r>
            <a:r>
              <a:rPr lang="ru-RU" dirty="0"/>
              <a:t>());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СчетТовары</a:t>
            </a:r>
            <a:r>
              <a:rPr lang="ru-RU" dirty="0"/>
              <a:t>",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ВыборкаНоменклатура</a:t>
            </a:r>
            <a:r>
              <a:rPr lang="ru-RU" dirty="0"/>
              <a:t> = </a:t>
            </a:r>
            <a:r>
              <a:rPr lang="ru-RU" dirty="0" err="1"/>
              <a:t>РезультатЗапроса.Выбрать</a:t>
            </a:r>
            <a:r>
              <a:rPr lang="ru-RU" dirty="0"/>
              <a:t>(</a:t>
            </a:r>
            <a:r>
              <a:rPr lang="ru-RU" dirty="0" err="1"/>
              <a:t>ОбходРезультатаЗапроса.ПоГруппировкам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ВыборкаНоменклатура.Следующий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ВыборкаДетальныеЗаписи</a:t>
            </a:r>
            <a:r>
              <a:rPr lang="ru-RU" dirty="0"/>
              <a:t> = </a:t>
            </a:r>
            <a:r>
              <a:rPr lang="ru-RU" dirty="0" err="1"/>
              <a:t>ВыборкаНоменклатура.Выбрать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СебестоимостьИтого</a:t>
            </a:r>
            <a:r>
              <a:rPr lang="ru-RU" dirty="0"/>
              <a:t> = 0;</a:t>
            </a:r>
          </a:p>
          <a:p>
            <a:r>
              <a:rPr lang="ru-RU" dirty="0"/>
              <a:t>		</a:t>
            </a:r>
            <a:r>
              <a:rPr lang="ru-RU" dirty="0" err="1"/>
              <a:t>КоличествоСписано</a:t>
            </a:r>
            <a:r>
              <a:rPr lang="ru-RU" dirty="0"/>
              <a:t>  = 0;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Пока </a:t>
            </a:r>
            <a:r>
              <a:rPr lang="ru-RU" dirty="0" err="1"/>
              <a:t>ВыборкаДетальныеЗаписи.Следующий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	Если </a:t>
            </a:r>
            <a:r>
              <a:rPr lang="ru-RU" dirty="0" err="1"/>
              <a:t>ВыборкаДетальныеЗаписи.Количество</a:t>
            </a:r>
            <a:r>
              <a:rPr lang="ru-RU" dirty="0"/>
              <a:t> &gt; </a:t>
            </a:r>
            <a:r>
              <a:rPr lang="ru-RU" dirty="0" err="1"/>
              <a:t>ВыборкаДетальныеЗаписи.КоличествоОстатокИнвНомера</a:t>
            </a:r>
            <a:r>
              <a:rPr lang="ru-RU" dirty="0"/>
              <a:t> Тогда</a:t>
            </a:r>
          </a:p>
          <a:p>
            <a:r>
              <a:rPr lang="ru-RU" dirty="0"/>
              <a:t>				Отказ = Истина;</a:t>
            </a:r>
          </a:p>
          <a:p>
            <a:r>
              <a:rPr lang="ru-RU" dirty="0"/>
              <a:t>		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  <a:r>
              <a:rPr lang="ru-RU" dirty="0" err="1"/>
              <a:t>Сообщение.Текст</a:t>
            </a:r>
            <a:r>
              <a:rPr lang="ru-RU" dirty="0"/>
              <a:t> = </a:t>
            </a:r>
            <a:r>
              <a:rPr lang="ru-RU" dirty="0" err="1"/>
              <a:t>СтрШаблон</a:t>
            </a:r>
            <a:r>
              <a:rPr lang="ru-RU" dirty="0"/>
              <a:t>("Недостаточно товара %1 с </a:t>
            </a:r>
            <a:r>
              <a:rPr lang="ru-RU" dirty="0" err="1"/>
              <a:t>инв.номером</a:t>
            </a:r>
            <a:r>
              <a:rPr lang="ru-RU" dirty="0"/>
              <a:t> %2 в количестве %3",</a:t>
            </a:r>
          </a:p>
          <a:p>
            <a:r>
              <a:rPr lang="ru-RU" dirty="0"/>
              <a:t>				</a:t>
            </a:r>
            <a:r>
              <a:rPr lang="ru-RU" dirty="0" err="1"/>
              <a:t>ВыборкаДетальныеЗаписи.НоменклатураПредставление</a:t>
            </a:r>
            <a:r>
              <a:rPr lang="ru-RU" dirty="0"/>
              <a:t>, </a:t>
            </a:r>
            <a:r>
              <a:rPr lang="ru-RU" dirty="0" err="1"/>
              <a:t>ВыборкаДетальныеЗаписи.ИнвентарныйНомерПредставление</a:t>
            </a:r>
            <a:r>
              <a:rPr lang="ru-RU" dirty="0"/>
              <a:t>, </a:t>
            </a:r>
          </a:p>
          <a:p>
            <a:r>
              <a:rPr lang="ru-RU" dirty="0"/>
              <a:t>				</a:t>
            </a:r>
            <a:r>
              <a:rPr lang="ru-RU" dirty="0" err="1"/>
              <a:t>ВыборкаДетальныеЗаписи.Количество</a:t>
            </a:r>
            <a:r>
              <a:rPr lang="ru-RU" dirty="0"/>
              <a:t> - </a:t>
            </a:r>
            <a:r>
              <a:rPr lang="ru-RU" dirty="0" err="1"/>
              <a:t>ВыборкаДетальныеЗаписи.КоличествоОстатокИнвНомера</a:t>
            </a:r>
            <a:r>
              <a:rPr lang="ru-RU" dirty="0"/>
              <a:t>);</a:t>
            </a:r>
          </a:p>
          <a:p>
            <a:r>
              <a:rPr lang="ru-RU" dirty="0"/>
              <a:t>		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Если Отказ Тогда</a:t>
            </a:r>
          </a:p>
          <a:p>
            <a:r>
              <a:rPr lang="ru-RU" dirty="0"/>
              <a:t>				Продолжить;</a:t>
            </a:r>
          </a:p>
          <a:p>
            <a:r>
              <a:rPr lang="ru-RU" dirty="0"/>
              <a:t>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КоличествоСписано</a:t>
            </a:r>
            <a:r>
              <a:rPr lang="ru-RU" dirty="0"/>
              <a:t> = </a:t>
            </a:r>
            <a:r>
              <a:rPr lang="ru-RU" dirty="0" err="1"/>
              <a:t>КоличествоСписано</a:t>
            </a:r>
            <a:r>
              <a:rPr lang="ru-RU" dirty="0"/>
              <a:t> + </a:t>
            </a:r>
            <a:r>
              <a:rPr lang="ru-RU" dirty="0" err="1"/>
              <a:t>ВыборкаДетальныеЗаписи.Количество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Если </a:t>
            </a:r>
            <a:r>
              <a:rPr lang="ru-RU" dirty="0" err="1"/>
              <a:t>КоличествоСписано</a:t>
            </a:r>
            <a:r>
              <a:rPr lang="ru-RU" dirty="0"/>
              <a:t> = </a:t>
            </a:r>
            <a:r>
              <a:rPr lang="ru-RU" dirty="0" err="1"/>
              <a:t>ВыборкаНоменклатура.КоличествоОстатокТовара</a:t>
            </a:r>
            <a:r>
              <a:rPr lang="ru-RU" dirty="0"/>
              <a:t> Тогда</a:t>
            </a:r>
          </a:p>
          <a:p>
            <a:r>
              <a:rPr lang="ru-RU" dirty="0"/>
              <a:t>				Себестоимость = </a:t>
            </a:r>
            <a:r>
              <a:rPr lang="ru-RU" dirty="0" err="1"/>
              <a:t>ВыборкаНоменклатура.СуммаОстатокТовара</a:t>
            </a:r>
            <a:r>
              <a:rPr lang="ru-RU" dirty="0"/>
              <a:t> - </a:t>
            </a:r>
            <a:r>
              <a:rPr lang="ru-RU" dirty="0" err="1"/>
              <a:t>СебестоимостьИтого</a:t>
            </a:r>
            <a:r>
              <a:rPr lang="ru-RU" dirty="0"/>
              <a:t>;	</a:t>
            </a:r>
          </a:p>
          <a:p>
            <a:r>
              <a:rPr lang="ru-RU" dirty="0"/>
              <a:t>			Иначе</a:t>
            </a:r>
          </a:p>
          <a:p>
            <a:r>
              <a:rPr lang="ru-RU" dirty="0"/>
              <a:t>				// себестоимость</a:t>
            </a:r>
          </a:p>
          <a:p>
            <a:r>
              <a:rPr lang="ru-RU" dirty="0"/>
              <a:t>				Себестоимость = </a:t>
            </a:r>
            <a:r>
              <a:rPr lang="ru-RU" dirty="0" err="1"/>
              <a:t>ВыборкаНоменклатура.СуммаОстатокТовара</a:t>
            </a:r>
            <a:r>
              <a:rPr lang="ru-RU" dirty="0"/>
              <a:t> / </a:t>
            </a:r>
          </a:p>
          <a:p>
            <a:r>
              <a:rPr lang="ru-RU" dirty="0"/>
              <a:t>								</a:t>
            </a:r>
            <a:r>
              <a:rPr lang="ru-RU" dirty="0" err="1"/>
              <a:t>ВыборкаНоменклатура.КоличествоОстатокТовара</a:t>
            </a:r>
            <a:r>
              <a:rPr lang="ru-RU" dirty="0"/>
              <a:t> * </a:t>
            </a:r>
            <a:r>
              <a:rPr lang="ru-RU" dirty="0" err="1"/>
              <a:t>ВыборкаДетальныеЗаписи.Количество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ПланыСчетов.Управленческий.ПрибылиУбытки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</a:t>
            </a:r>
            <a:r>
              <a:rPr lang="ru-RU" dirty="0" err="1"/>
              <a:t>ВыборкаДетальныеЗаписи.Номенклатура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ПланыВидовХарактеристик.ВидыСубконто.ИнвентарныеНомера</a:t>
            </a:r>
            <a:r>
              <a:rPr lang="ru-RU" dirty="0"/>
              <a:t>] = </a:t>
            </a:r>
            <a:r>
              <a:rPr lang="ru-RU" dirty="0" err="1"/>
              <a:t>ВыборкаДетальныеЗаписи.ИнвентарныйНомер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</a:t>
            </a:r>
            <a:r>
              <a:rPr lang="ru-RU" dirty="0" err="1"/>
              <a:t>ВыборкаДетальныеЗаписи.Номенклатура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ПланыВидовХарактеристик.ВидыСубконто.ИнвентарныеНомера</a:t>
            </a:r>
            <a:r>
              <a:rPr lang="ru-RU" dirty="0"/>
              <a:t>] = </a:t>
            </a:r>
            <a:r>
              <a:rPr lang="ru-RU" dirty="0" err="1"/>
              <a:t>ВыборкаДетальныеЗаписи.ИнвентарныйНомер</a:t>
            </a:r>
            <a:r>
              <a:rPr lang="ru-RU" dirty="0"/>
              <a:t>;		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Движение.КоличествоКт</a:t>
            </a:r>
            <a:r>
              <a:rPr lang="ru-RU" dirty="0"/>
              <a:t> = </a:t>
            </a:r>
            <a:r>
              <a:rPr lang="ru-RU" dirty="0" err="1"/>
              <a:t>ВыборкаДетальныеЗаписи.Количество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Движение.Сумма</a:t>
            </a:r>
            <a:r>
              <a:rPr lang="ru-RU" dirty="0"/>
              <a:t> = Себестоимость;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СебестоимостьИтого</a:t>
            </a:r>
            <a:r>
              <a:rPr lang="ru-RU" dirty="0"/>
              <a:t> = </a:t>
            </a:r>
            <a:r>
              <a:rPr lang="ru-RU" dirty="0" err="1"/>
              <a:t>СебестоимостьИтого</a:t>
            </a:r>
            <a:r>
              <a:rPr lang="ru-RU" dirty="0"/>
              <a:t> + </a:t>
            </a:r>
            <a:r>
              <a:rPr lang="ru-RU" dirty="0" err="1"/>
              <a:t>Движение.Сумма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// продажа</a:t>
            </a:r>
          </a:p>
          <a:p>
            <a:r>
              <a:rPr lang="ru-RU" dirty="0"/>
              <a:t>		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ПланыСчетов.Управленческий.Покупатели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ПланыСчетов.Управленческий.ПрибылиУбытки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</a:t>
            </a:r>
            <a:r>
              <a:rPr lang="ru-RU" dirty="0" err="1"/>
              <a:t>ВыборкаДетальныеЗаписи.Номенклатура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ПланыВидовХарактеристик.ВидыСубконто.ИнвентарныеНомера</a:t>
            </a:r>
            <a:r>
              <a:rPr lang="ru-RU" dirty="0"/>
              <a:t>] = </a:t>
            </a:r>
            <a:r>
              <a:rPr lang="ru-RU" dirty="0" err="1"/>
              <a:t>ВыборкаДетальныеЗаписи.ИнвентарныйНомер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Движение.Сумма</a:t>
            </a:r>
            <a:r>
              <a:rPr lang="ru-RU" dirty="0"/>
              <a:t> = </a:t>
            </a:r>
            <a:r>
              <a:rPr lang="ru-RU" dirty="0" err="1"/>
              <a:t>ВыборкаДетальныеЗаписи.Сумма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142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7817418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Начинаем с базы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152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4783250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ПередЗаписью</a:t>
            </a:r>
            <a:r>
              <a:rPr lang="ru-RU" dirty="0"/>
              <a:t>(Отказ, </a:t>
            </a:r>
            <a:r>
              <a:rPr lang="ru-RU" dirty="0" err="1"/>
              <a:t>РежимЗаписи</a:t>
            </a:r>
            <a:r>
              <a:rPr lang="ru-RU" dirty="0"/>
              <a:t>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СуммаПоДокументу</a:t>
            </a:r>
            <a:r>
              <a:rPr lang="ru-RU" dirty="0"/>
              <a:t> = </a:t>
            </a:r>
            <a:r>
              <a:rPr lang="ru-RU" dirty="0" err="1"/>
              <a:t>СписокНоменклатуры.Итог</a:t>
            </a:r>
            <a:r>
              <a:rPr lang="ru-RU" dirty="0"/>
              <a:t>("Сумма");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Режим)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ПриходнаяНакладнаяСписокНоменклатуры.Склад</a:t>
            </a:r>
            <a:r>
              <a:rPr lang="ru-RU" dirty="0"/>
              <a:t> КАК Склад,</a:t>
            </a:r>
          </a:p>
          <a:p>
            <a:r>
              <a:rPr lang="ru-RU" dirty="0"/>
              <a:t>		|	СУММА(</a:t>
            </a:r>
            <a:r>
              <a:rPr lang="ru-RU" dirty="0" err="1"/>
              <a:t>ПриходнаяНакладнаяСписокНоменклатуры.Количество</a:t>
            </a:r>
            <a:r>
              <a:rPr lang="ru-RU" dirty="0"/>
              <a:t>) КАК Количество,</a:t>
            </a:r>
          </a:p>
          <a:p>
            <a:r>
              <a:rPr lang="ru-RU" dirty="0"/>
              <a:t>		|	СУММА(</a:t>
            </a:r>
            <a:r>
              <a:rPr lang="ru-RU" dirty="0" err="1"/>
              <a:t>ПриходнаяНакладнаяСписокНоменклатуры.Сумма</a:t>
            </a:r>
            <a:r>
              <a:rPr lang="ru-RU" dirty="0"/>
              <a:t>) КАК Сумма</a:t>
            </a:r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Документ.ПриходнаяНакладная.СписокНоменклатуры</a:t>
            </a:r>
            <a:r>
              <a:rPr lang="ru-RU" dirty="0"/>
              <a:t> КАК </a:t>
            </a:r>
            <a:r>
              <a:rPr lang="ru-RU" dirty="0" err="1"/>
              <a:t>ПриходнаяНакладнаяСписокНоменклатуры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ПриходнаяНакладнаяСписокНоменклатуры.Склад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ПриходнаяНакладнаяСписокНоменклатуры.Номенклатура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</a:t>
            </a:r>
            <a:r>
              <a:rPr lang="ru-RU" dirty="0" err="1"/>
              <a:t>Выборка.Номенклатура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ПланыВидовХарактеристик.ВидыСубконто.Склады</a:t>
            </a:r>
            <a:r>
              <a:rPr lang="ru-RU" dirty="0"/>
              <a:t>] = </a:t>
            </a:r>
            <a:r>
              <a:rPr lang="ru-RU" dirty="0" err="1"/>
              <a:t>Выборка.Склад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ПланыВидовХарактеристик.ВидыСубконто.Партии</a:t>
            </a:r>
            <a:r>
              <a:rPr lang="ru-RU" dirty="0"/>
              <a:t>] = Ссылка;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Движение.КоличествоДт</a:t>
            </a:r>
            <a:r>
              <a:rPr lang="ru-RU" dirty="0"/>
              <a:t> = </a:t>
            </a:r>
            <a:r>
              <a:rPr lang="ru-RU" dirty="0" err="1"/>
              <a:t>Выборка.Количество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Движение.КоличествоСкладДт</a:t>
            </a:r>
            <a:r>
              <a:rPr lang="ru-RU" dirty="0"/>
              <a:t> = </a:t>
            </a:r>
            <a:r>
              <a:rPr lang="ru-RU" dirty="0" err="1"/>
              <a:t>Выборка.Количество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ПланыСчетов.Управленческий.Поставщики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Движение.Сумма</a:t>
            </a:r>
            <a:r>
              <a:rPr lang="ru-RU" dirty="0"/>
              <a:t> = </a:t>
            </a:r>
            <a:r>
              <a:rPr lang="ru-RU" dirty="0" err="1"/>
              <a:t>Выборка.Сумма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endParaRPr lang="ru-RU" dirty="0"/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164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2605602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ПередЗаписью</a:t>
            </a:r>
            <a:r>
              <a:rPr lang="ru-RU" dirty="0"/>
              <a:t>(Отказ, </a:t>
            </a:r>
            <a:r>
              <a:rPr lang="ru-RU" dirty="0" err="1"/>
              <a:t>РежимЗаписи</a:t>
            </a:r>
            <a:r>
              <a:rPr lang="ru-RU" dirty="0"/>
              <a:t>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СуммаПоДокументу</a:t>
            </a:r>
            <a:r>
              <a:rPr lang="ru-RU" dirty="0"/>
              <a:t> = </a:t>
            </a:r>
            <a:r>
              <a:rPr lang="ru-RU" dirty="0" err="1"/>
              <a:t>СписокНоменклатуры.Итог</a:t>
            </a:r>
            <a:r>
              <a:rPr lang="ru-RU" dirty="0"/>
              <a:t>("Сумма");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МетодСписанияСебестоимости</a:t>
            </a:r>
            <a:r>
              <a:rPr lang="ru-RU" dirty="0"/>
              <a:t> = </a:t>
            </a:r>
            <a:r>
              <a:rPr lang="ru-RU" dirty="0" err="1"/>
              <a:t>РегистрыСведений.УчетнаяПолитика.ПолучитьПоследнее</a:t>
            </a:r>
            <a:r>
              <a:rPr lang="ru-RU" dirty="0"/>
              <a:t>(Дата).</a:t>
            </a:r>
            <a:r>
              <a:rPr lang="ru-RU" dirty="0" err="1"/>
              <a:t>МетодСписанияСебестоимости</a:t>
            </a:r>
            <a:r>
              <a:rPr lang="ru-RU" dirty="0"/>
              <a:t>;</a:t>
            </a:r>
          </a:p>
          <a:p>
            <a:r>
              <a:rPr lang="ru-RU" dirty="0"/>
              <a:t>	Если </a:t>
            </a:r>
            <a:r>
              <a:rPr lang="ru-RU" dirty="0" err="1"/>
              <a:t>МетодСписанияСебестоимости.Пустая</a:t>
            </a:r>
            <a:r>
              <a:rPr lang="ru-RU" dirty="0"/>
              <a:t>() Тогда</a:t>
            </a:r>
          </a:p>
          <a:p>
            <a:r>
              <a:rPr lang="ru-RU" dirty="0"/>
              <a:t>		Отказ = Истина;</a:t>
            </a:r>
          </a:p>
          <a:p>
            <a:r>
              <a:rPr lang="ru-RU" dirty="0"/>
              <a:t>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Сообщение.Текст</a:t>
            </a:r>
            <a:r>
              <a:rPr lang="ru-RU" dirty="0"/>
              <a:t> = "Не указана учетная политика";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Сообщение.Сообщить</a:t>
            </a:r>
            <a:r>
              <a:rPr lang="ru-RU" dirty="0"/>
              <a:t>();		</a:t>
            </a:r>
          </a:p>
          <a:p>
            <a:r>
              <a:rPr lang="ru-RU" dirty="0"/>
              <a:t>		Возврат;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Блокировка = Новый </a:t>
            </a:r>
            <a:r>
              <a:rPr lang="ru-RU" dirty="0" err="1"/>
              <a:t>БлокировкаДанных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</a:t>
            </a:r>
            <a:r>
              <a:rPr lang="ru-RU" dirty="0"/>
              <a:t> = </a:t>
            </a:r>
            <a:r>
              <a:rPr lang="ru-RU" dirty="0" err="1"/>
              <a:t>Блокировка.Добавить</a:t>
            </a:r>
            <a:r>
              <a:rPr lang="ru-RU" dirty="0"/>
              <a:t>("</a:t>
            </a:r>
            <a:r>
              <a:rPr lang="ru-RU" dirty="0" err="1"/>
              <a:t>РегистрБухгалтерии.Управленческий</a:t>
            </a:r>
            <a:r>
              <a:rPr lang="ru-RU" dirty="0"/>
              <a:t>");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ЭлементБлокировки.Режим</a:t>
            </a:r>
            <a:r>
              <a:rPr lang="ru-RU" dirty="0"/>
              <a:t> = </a:t>
            </a:r>
            <a:r>
              <a:rPr lang="ru-RU" dirty="0" err="1"/>
              <a:t>РежимБлокировкиДанных.Исключительный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ЭлементБлокировки.УстановитьЗначение</a:t>
            </a:r>
            <a:r>
              <a:rPr lang="ru-RU" dirty="0"/>
              <a:t>("Счет",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ЭлементБлокировки.ИсточникДанных</a:t>
            </a:r>
            <a:r>
              <a:rPr lang="ru-RU" dirty="0"/>
              <a:t> = </a:t>
            </a:r>
            <a:r>
              <a:rPr lang="ru-RU" dirty="0" err="1"/>
              <a:t>СписокНоменклатуры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ЭлементБлокировки.ИспользоватьИзИсточникаДанных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, "Номенклатура");</a:t>
            </a:r>
          </a:p>
          <a:p>
            <a:r>
              <a:rPr lang="ru-RU" dirty="0"/>
              <a:t>	</a:t>
            </a:r>
            <a:r>
              <a:rPr lang="ru-RU" dirty="0" err="1"/>
              <a:t>Блокировка.Заблокировать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СУММА(</a:t>
            </a:r>
            <a:r>
              <a:rPr lang="ru-RU" dirty="0" err="1"/>
              <a:t>РасходнаяНакладнаяСписокНоменклатуры.Количество</a:t>
            </a:r>
            <a:r>
              <a:rPr lang="ru-RU" dirty="0"/>
              <a:t>) КАК Количество</a:t>
            </a:r>
          </a:p>
          <a:p>
            <a:r>
              <a:rPr lang="ru-RU" dirty="0"/>
              <a:t>		|ПОМЕСТИТЬ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Документ.РасходнаяНакладная.СписокНоменклатуры</a:t>
            </a:r>
            <a:r>
              <a:rPr lang="ru-RU" dirty="0"/>
              <a:t> КАК </a:t>
            </a:r>
            <a:r>
              <a:rPr lang="ru-RU" dirty="0" err="1"/>
              <a:t>РасходнаяНакладнаяСписокНоменклатуры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РасходнаяНакладнаяСписокНоменклатуры.Номенклатура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Номенклатура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втТЧТовары.Номенклатура.Представление</a:t>
            </a:r>
            <a:r>
              <a:rPr lang="ru-RU" dirty="0"/>
              <a:t> КАК </a:t>
            </a:r>
            <a:r>
              <a:rPr lang="ru-RU" dirty="0" err="1"/>
              <a:t>НоменклатураПредставление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втТЧТовары.Количество</a:t>
            </a:r>
            <a:r>
              <a:rPr lang="ru-RU" dirty="0"/>
              <a:t> КАК Количество,</a:t>
            </a:r>
          </a:p>
          <a:p>
            <a:r>
              <a:rPr lang="ru-RU" dirty="0"/>
              <a:t>		|	ЕСТЬNULL(</a:t>
            </a:r>
            <a:r>
              <a:rPr lang="ru-RU" dirty="0" err="1"/>
              <a:t>УправленческийОстаткиПоСкладу.КоличествоСкладОстаток</a:t>
            </a:r>
            <a:r>
              <a:rPr lang="ru-RU" dirty="0"/>
              <a:t>, 0) КАК </a:t>
            </a:r>
            <a:r>
              <a:rPr lang="ru-RU" dirty="0" err="1"/>
              <a:t>КоличествоОстатокНаСкладе</a:t>
            </a:r>
            <a:r>
              <a:rPr lang="ru-RU" dirty="0"/>
              <a:t>,</a:t>
            </a:r>
          </a:p>
          <a:p>
            <a:r>
              <a:rPr lang="ru-RU" dirty="0"/>
              <a:t>		|	УправленческийОстаткиПоПартиям.Субконто2 КАК Партия,</a:t>
            </a:r>
          </a:p>
          <a:p>
            <a:r>
              <a:rPr lang="ru-RU" dirty="0"/>
              <a:t>		|	ЕСТЬNULL(</a:t>
            </a:r>
            <a:r>
              <a:rPr lang="ru-RU" dirty="0" err="1"/>
              <a:t>УправленческийОстаткиПоПартиям.КоличествоОстаток</a:t>
            </a:r>
            <a:r>
              <a:rPr lang="ru-RU" dirty="0"/>
              <a:t>, 0) КАК </a:t>
            </a:r>
            <a:r>
              <a:rPr lang="ru-RU" dirty="0" err="1"/>
              <a:t>КоличествоОстаток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УправленческийОстаткиПоПартиям.СуммаОстаток</a:t>
            </a:r>
            <a:r>
              <a:rPr lang="ru-RU" dirty="0"/>
              <a:t>, 0) КАК </a:t>
            </a:r>
            <a:r>
              <a:rPr lang="ru-RU" dirty="0" err="1"/>
              <a:t>СуммаОстаток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РегистрБухгалтерии.Управленческий.Остатки</a:t>
            </a:r>
            <a:r>
              <a:rPr lang="ru-RU" dirty="0"/>
              <a:t>(</a:t>
            </a:r>
          </a:p>
          <a:p>
            <a:r>
              <a:rPr lang="ru-RU" dirty="0"/>
              <a:t>		|				&amp;</a:t>
            </a:r>
            <a:r>
              <a:rPr lang="ru-RU" dirty="0" err="1"/>
              <a:t>МоментВремени</a:t>
            </a:r>
            <a:r>
              <a:rPr lang="ru-RU" dirty="0"/>
              <a:t>,</a:t>
            </a:r>
          </a:p>
          <a:p>
            <a:r>
              <a:rPr lang="ru-RU" dirty="0"/>
              <a:t>		|				Счет = &amp;</a:t>
            </a:r>
            <a:r>
              <a:rPr lang="ru-RU" dirty="0" err="1"/>
              <a:t>СчетТовары</a:t>
            </a:r>
            <a:r>
              <a:rPr lang="ru-RU" dirty="0"/>
              <a:t>,</a:t>
            </a:r>
          </a:p>
          <a:p>
            <a:r>
              <a:rPr lang="ru-RU" dirty="0"/>
              <a:t>		|				&amp;</a:t>
            </a:r>
            <a:r>
              <a:rPr lang="ru-RU" dirty="0" err="1"/>
              <a:t>ВидыСубконтоПоСкладам</a:t>
            </a:r>
            <a:r>
              <a:rPr lang="ru-RU" dirty="0"/>
              <a:t>,</a:t>
            </a:r>
          </a:p>
          <a:p>
            <a:r>
              <a:rPr lang="ru-RU" dirty="0"/>
              <a:t>		|				Субконто1 В</a:t>
            </a:r>
          </a:p>
          <a:p>
            <a:r>
              <a:rPr lang="ru-RU" dirty="0"/>
              <a:t>		|						(ВЫБРАТЬ</a:t>
            </a:r>
          </a:p>
          <a:p>
            <a:r>
              <a:rPr lang="ru-RU" dirty="0"/>
              <a:t>		|						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</a:t>
            </a:r>
          </a:p>
          <a:p>
            <a:r>
              <a:rPr lang="ru-RU" dirty="0"/>
              <a:t>		|						ИЗ</a:t>
            </a:r>
          </a:p>
          <a:p>
            <a:r>
              <a:rPr lang="ru-RU" dirty="0"/>
              <a:t>		|						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r>
              <a:rPr lang="ru-RU" dirty="0"/>
              <a:t>)</a:t>
            </a:r>
          </a:p>
          <a:p>
            <a:r>
              <a:rPr lang="ru-RU" dirty="0"/>
              <a:t>		|					И Субконто2 = &amp;Склад) КАК </a:t>
            </a:r>
            <a:r>
              <a:rPr lang="ru-RU" dirty="0" err="1"/>
              <a:t>УправленческийОстаткиПоСкладу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втТЧТовары.Номенклатура</a:t>
            </a:r>
            <a:r>
              <a:rPr lang="ru-RU" dirty="0"/>
              <a:t> = УправленческийОстаткиПоСкладу.Субконто1</a:t>
            </a:r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РегистрБухгалтерии.Управленческий.Остатки</a:t>
            </a:r>
            <a:r>
              <a:rPr lang="ru-RU" dirty="0"/>
              <a:t>(</a:t>
            </a:r>
          </a:p>
          <a:p>
            <a:r>
              <a:rPr lang="ru-RU" dirty="0"/>
              <a:t>		|				&amp;</a:t>
            </a:r>
            <a:r>
              <a:rPr lang="ru-RU" dirty="0" err="1"/>
              <a:t>МоментВремени</a:t>
            </a:r>
            <a:r>
              <a:rPr lang="ru-RU" dirty="0"/>
              <a:t>,</a:t>
            </a:r>
          </a:p>
          <a:p>
            <a:r>
              <a:rPr lang="ru-RU" dirty="0"/>
              <a:t>		|				Счет = &amp;</a:t>
            </a:r>
            <a:r>
              <a:rPr lang="ru-RU" dirty="0" err="1"/>
              <a:t>СчетТовары</a:t>
            </a:r>
            <a:r>
              <a:rPr lang="ru-RU" dirty="0"/>
              <a:t>,</a:t>
            </a:r>
          </a:p>
          <a:p>
            <a:r>
              <a:rPr lang="ru-RU" dirty="0"/>
              <a:t>		|				&amp;</a:t>
            </a:r>
            <a:r>
              <a:rPr lang="ru-RU" dirty="0" err="1"/>
              <a:t>ВидыСубконтоПоПартиям</a:t>
            </a:r>
            <a:r>
              <a:rPr lang="ru-RU" dirty="0"/>
              <a:t>,</a:t>
            </a:r>
          </a:p>
          <a:p>
            <a:r>
              <a:rPr lang="ru-RU" dirty="0"/>
              <a:t>		|				Субконто1 В</a:t>
            </a:r>
          </a:p>
          <a:p>
            <a:r>
              <a:rPr lang="ru-RU" dirty="0"/>
              <a:t>		|					(ВЫБРАТЬ</a:t>
            </a:r>
          </a:p>
          <a:p>
            <a:r>
              <a:rPr lang="ru-RU" dirty="0"/>
              <a:t>		|					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</a:t>
            </a:r>
          </a:p>
          <a:p>
            <a:r>
              <a:rPr lang="ru-RU" dirty="0"/>
              <a:t>		|					ИЗ</a:t>
            </a:r>
          </a:p>
          <a:p>
            <a:r>
              <a:rPr lang="ru-RU" dirty="0"/>
              <a:t>		|					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r>
              <a:rPr lang="ru-RU" dirty="0"/>
              <a:t>)) КАК </a:t>
            </a:r>
            <a:r>
              <a:rPr lang="ru-RU" dirty="0" err="1"/>
              <a:t>УправленческийОстаткиПоПартиям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втТЧТовары.Номенклатура</a:t>
            </a:r>
            <a:r>
              <a:rPr lang="ru-RU" dirty="0"/>
              <a:t> = УправленческийОстаткиПоПартиям.Субконто1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|УПОРЯДОЧИТЬ ПО</a:t>
            </a:r>
          </a:p>
          <a:p>
            <a:r>
              <a:rPr lang="ru-RU" dirty="0"/>
              <a:t>		|	УправленческийОстаткиПоПартиям.Субконто2.МоментВремени</a:t>
            </a:r>
          </a:p>
          <a:p>
            <a:r>
              <a:rPr lang="ru-RU" dirty="0"/>
              <a:t>		|ИТОГИ</a:t>
            </a:r>
          </a:p>
          <a:p>
            <a:r>
              <a:rPr lang="ru-RU" dirty="0"/>
              <a:t>		|	МАКСИМУМ(Количество),</a:t>
            </a:r>
          </a:p>
          <a:p>
            <a:r>
              <a:rPr lang="ru-RU" dirty="0"/>
              <a:t>		|	МАКСИМУМ(</a:t>
            </a:r>
            <a:r>
              <a:rPr lang="ru-RU" dirty="0" err="1"/>
              <a:t>КоличествоОстатокНаСкладе</a:t>
            </a:r>
            <a:r>
              <a:rPr lang="ru-RU" dirty="0"/>
              <a:t>)</a:t>
            </a:r>
          </a:p>
          <a:p>
            <a:r>
              <a:rPr lang="ru-RU" dirty="0"/>
              <a:t>		|ПО</a:t>
            </a:r>
          </a:p>
          <a:p>
            <a:r>
              <a:rPr lang="ru-RU" dirty="0"/>
              <a:t>		|	Номенклатура";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</a:t>
            </a:r>
            <a:r>
              <a:rPr lang="ru-RU" dirty="0" err="1"/>
              <a:t>МетодСписанияСебестоимости</a:t>
            </a:r>
            <a:r>
              <a:rPr lang="ru-RU" dirty="0"/>
              <a:t> = </a:t>
            </a:r>
            <a:r>
              <a:rPr lang="ru-RU" dirty="0" err="1"/>
              <a:t>Перечисления.УчетнаяПолитика.ФИФО</a:t>
            </a:r>
            <a:r>
              <a:rPr lang="ru-RU" dirty="0"/>
              <a:t> Тогда</a:t>
            </a:r>
          </a:p>
          <a:p>
            <a:r>
              <a:rPr lang="ru-RU" dirty="0"/>
              <a:t>	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  <a:r>
              <a:rPr lang="ru-RU" dirty="0" err="1"/>
              <a:t>СтрЗаменить</a:t>
            </a:r>
            <a:r>
              <a:rPr lang="ru-RU" dirty="0"/>
              <a:t>(</a:t>
            </a:r>
            <a:r>
              <a:rPr lang="ru-RU" dirty="0" err="1"/>
              <a:t>Запрос.Текст</a:t>
            </a:r>
            <a:r>
              <a:rPr lang="ru-RU" dirty="0"/>
              <a:t>, "УБЫВ", "ВОЗР");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ВидыСубконтоПоСкладам</a:t>
            </a:r>
            <a:r>
              <a:rPr lang="ru-RU" dirty="0"/>
              <a:t>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ВидыСубконтоПоСкладам.Добавить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ВидыСубконтоПоСкладам.Добавить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ПланыВидовХарактеристик.ВидыСубконто.Склады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ВидыСубконтоПоПартиям</a:t>
            </a:r>
            <a:r>
              <a:rPr lang="ru-RU" dirty="0"/>
              <a:t>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ВидыСубконтоПоПартиям.Добавить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ВидыСубконтоПоПартиям.Добавить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ПланыВидовХарактеристик.ВидыСубконто.Партии</a:t>
            </a:r>
            <a:r>
              <a:rPr lang="ru-RU" dirty="0"/>
              <a:t>);	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ВидыСубконтоПоСкладам</a:t>
            </a:r>
            <a:r>
              <a:rPr lang="ru-RU" dirty="0"/>
              <a:t>", </a:t>
            </a:r>
            <a:r>
              <a:rPr lang="ru-RU" dirty="0" err="1"/>
              <a:t>ВидыСубконтоПоСкладам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ВидыСубконтоПоПартиям</a:t>
            </a:r>
            <a:r>
              <a:rPr lang="ru-RU" dirty="0"/>
              <a:t>", </a:t>
            </a:r>
            <a:r>
              <a:rPr lang="ru-RU" dirty="0" err="1"/>
              <a:t>ВидыСубконтоПоПартиям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МоментВремени</a:t>
            </a:r>
            <a:r>
              <a:rPr lang="ru-RU" dirty="0"/>
              <a:t>", </a:t>
            </a:r>
            <a:r>
              <a:rPr lang="ru-RU" dirty="0" err="1"/>
              <a:t>МоментВремени</a:t>
            </a:r>
            <a:r>
              <a:rPr lang="ru-RU" dirty="0"/>
              <a:t>());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("Склад", Склад);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СчетТовары</a:t>
            </a:r>
            <a:r>
              <a:rPr lang="ru-RU" dirty="0"/>
              <a:t>",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ВыборкаНоменклатура</a:t>
            </a:r>
            <a:r>
              <a:rPr lang="ru-RU" dirty="0"/>
              <a:t> = </a:t>
            </a:r>
            <a:r>
              <a:rPr lang="ru-RU" dirty="0" err="1"/>
              <a:t>РезультатЗапроса.Выбрать</a:t>
            </a:r>
            <a:r>
              <a:rPr lang="ru-RU" dirty="0"/>
              <a:t>(</a:t>
            </a:r>
            <a:r>
              <a:rPr lang="ru-RU" dirty="0" err="1"/>
              <a:t>ОбходРезультатаЗапроса.ПоГруппировкам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ВыборкаНоменклатура.Следующий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ВыборкаНоменклатура.Количество</a:t>
            </a:r>
            <a:r>
              <a:rPr lang="ru-RU" dirty="0"/>
              <a:t> &gt; </a:t>
            </a:r>
            <a:r>
              <a:rPr lang="ru-RU" dirty="0" err="1"/>
              <a:t>ВыборкаНоменклатура.КоличествоОстатокНаСкладе</a:t>
            </a:r>
            <a:r>
              <a:rPr lang="ru-RU" dirty="0"/>
              <a:t> Тогда</a:t>
            </a:r>
          </a:p>
          <a:p>
            <a:r>
              <a:rPr lang="ru-RU" dirty="0"/>
              <a:t>			Отказ = Истина;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Сообщение.Текст</a:t>
            </a:r>
            <a:r>
              <a:rPr lang="ru-RU" dirty="0"/>
              <a:t> = </a:t>
            </a:r>
            <a:r>
              <a:rPr lang="ru-RU" dirty="0" err="1"/>
              <a:t>СтрШаблон</a:t>
            </a:r>
            <a:r>
              <a:rPr lang="ru-RU" dirty="0"/>
              <a:t>("Недостаточно товара %1 в количестве %2",</a:t>
            </a:r>
          </a:p>
          <a:p>
            <a:r>
              <a:rPr lang="ru-RU" dirty="0"/>
              <a:t>			</a:t>
            </a:r>
            <a:r>
              <a:rPr lang="ru-RU" dirty="0" err="1"/>
              <a:t>ВыборкаНоменклатура.НоменклатураПредставление</a:t>
            </a:r>
            <a:r>
              <a:rPr lang="ru-RU" dirty="0"/>
              <a:t>, </a:t>
            </a:r>
          </a:p>
          <a:p>
            <a:r>
              <a:rPr lang="ru-RU" dirty="0"/>
              <a:t>			</a:t>
            </a:r>
            <a:r>
              <a:rPr lang="ru-RU" dirty="0" err="1"/>
              <a:t>ВыборкаНоменклатура.Количество</a:t>
            </a:r>
            <a:r>
              <a:rPr lang="ru-RU" dirty="0"/>
              <a:t> - </a:t>
            </a:r>
            <a:r>
              <a:rPr lang="ru-RU" dirty="0" err="1"/>
              <a:t>ВыборкаНоменклатура.КоличествоОстатокНаСкладе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Отказ Тогда</a:t>
            </a:r>
          </a:p>
          <a:p>
            <a:r>
              <a:rPr lang="ru-RU" dirty="0"/>
              <a:t>			Продолжить;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КоличествоСписать</a:t>
            </a:r>
            <a:r>
              <a:rPr lang="ru-RU" dirty="0"/>
              <a:t> = </a:t>
            </a:r>
            <a:r>
              <a:rPr lang="ru-RU" dirty="0" err="1"/>
              <a:t>ВыборкаНоменклатура.Количество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ВыборкаДетальныеЗаписи</a:t>
            </a:r>
            <a:r>
              <a:rPr lang="ru-RU" dirty="0"/>
              <a:t> = </a:t>
            </a:r>
            <a:r>
              <a:rPr lang="ru-RU" dirty="0" err="1"/>
              <a:t>ВыборкаНоменклатура.Выбрать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	Пока </a:t>
            </a:r>
            <a:r>
              <a:rPr lang="ru-RU" dirty="0" err="1"/>
              <a:t>ВыборкаДетальныеЗаписи.Следующий</a:t>
            </a:r>
            <a:r>
              <a:rPr lang="ru-RU" dirty="0"/>
              <a:t>() И </a:t>
            </a:r>
            <a:r>
              <a:rPr lang="ru-RU" dirty="0" err="1"/>
              <a:t>КоличествоСписать</a:t>
            </a:r>
            <a:r>
              <a:rPr lang="ru-RU" dirty="0"/>
              <a:t> &gt; 0 Цикл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Количество = Мин(</a:t>
            </a:r>
            <a:r>
              <a:rPr lang="ru-RU" dirty="0" err="1"/>
              <a:t>КоличествоСписать</a:t>
            </a:r>
            <a:r>
              <a:rPr lang="ru-RU" dirty="0"/>
              <a:t>, </a:t>
            </a:r>
            <a:r>
              <a:rPr lang="ru-RU" dirty="0" err="1"/>
              <a:t>ВыборкаДетальныеЗаписи.КоличествоОстаток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Если Количество = </a:t>
            </a:r>
            <a:r>
              <a:rPr lang="ru-RU" dirty="0" err="1"/>
              <a:t>ВыборкаДетальныеЗаписи.КоличествоОстаток</a:t>
            </a:r>
            <a:r>
              <a:rPr lang="ru-RU" dirty="0"/>
              <a:t> Тогда</a:t>
            </a:r>
          </a:p>
          <a:p>
            <a:r>
              <a:rPr lang="ru-RU" dirty="0"/>
              <a:t>				Себестоимость = </a:t>
            </a:r>
            <a:r>
              <a:rPr lang="ru-RU" dirty="0" err="1"/>
              <a:t>ВыборкаДетальныеЗаписи.СуммаОстаток</a:t>
            </a:r>
            <a:r>
              <a:rPr lang="ru-RU" dirty="0"/>
              <a:t>;</a:t>
            </a:r>
          </a:p>
          <a:p>
            <a:r>
              <a:rPr lang="ru-RU" dirty="0"/>
              <a:t>			Иначе</a:t>
            </a:r>
          </a:p>
          <a:p>
            <a:r>
              <a:rPr lang="ru-RU" dirty="0"/>
              <a:t>				Себестоимость = </a:t>
            </a:r>
            <a:r>
              <a:rPr lang="ru-RU" dirty="0" err="1"/>
              <a:t>ВыборкаДетальныеЗаписи.СуммаОстаток</a:t>
            </a:r>
            <a:r>
              <a:rPr lang="ru-RU" dirty="0"/>
              <a:t> / </a:t>
            </a:r>
            <a:r>
              <a:rPr lang="ru-RU" dirty="0" err="1"/>
              <a:t>ВыборкаДетальныеЗаписи.КоличествоОстаток</a:t>
            </a:r>
            <a:r>
              <a:rPr lang="ru-RU" dirty="0"/>
              <a:t> * Количество;</a:t>
            </a:r>
          </a:p>
          <a:p>
            <a:r>
              <a:rPr lang="ru-RU" dirty="0"/>
              <a:t>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ПланыСчетов.Управленческий.ПрибылиУбытки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</a:t>
            </a:r>
            <a:r>
              <a:rPr lang="ru-RU" dirty="0" err="1"/>
              <a:t>ВыборкаДетальныеЗаписи.Номенклатура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ПланыВидовХарактеристик.ВидыСубконто.Склады</a:t>
            </a:r>
            <a:r>
              <a:rPr lang="ru-RU" dirty="0"/>
              <a:t>] = Склад;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ПланыВидовХарактеристик.ВидыСубконто.Партии</a:t>
            </a:r>
            <a:r>
              <a:rPr lang="ru-RU" dirty="0"/>
              <a:t>] = </a:t>
            </a:r>
            <a:r>
              <a:rPr lang="ru-RU" dirty="0" err="1"/>
              <a:t>ВыборкаДетальныеЗаписи.Партия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Движение.КоличествоКт</a:t>
            </a:r>
            <a:r>
              <a:rPr lang="ru-RU" dirty="0"/>
              <a:t> = Количество;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Движение.КоличествоСкладКт</a:t>
            </a:r>
            <a:r>
              <a:rPr lang="ru-RU" dirty="0"/>
              <a:t> = Количество;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Движение.Сумма</a:t>
            </a:r>
            <a:r>
              <a:rPr lang="ru-RU" dirty="0"/>
              <a:t> = Себестоимость;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КоличествоСписать</a:t>
            </a:r>
            <a:r>
              <a:rPr lang="ru-RU" dirty="0"/>
              <a:t> = </a:t>
            </a:r>
            <a:r>
              <a:rPr lang="ru-RU" dirty="0" err="1"/>
              <a:t>КоличествоСписать</a:t>
            </a:r>
            <a:r>
              <a:rPr lang="ru-RU" dirty="0"/>
              <a:t> - Количество;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  <a:r>
              <a:rPr lang="ru-RU" dirty="0" err="1"/>
              <a:t>Движение.Период</a:t>
            </a:r>
            <a:r>
              <a:rPr lang="ru-RU" dirty="0"/>
              <a:t> = Дата;	</a:t>
            </a:r>
          </a:p>
          <a:p>
            <a:r>
              <a:rPr lang="ru-RU" dirty="0"/>
              <a:t>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ПланыСчетов.Управленческий.Покупатели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ПланыСчетов.Управленческий.ПрибылиУбытки</a:t>
            </a:r>
            <a:r>
              <a:rPr lang="ru-RU" dirty="0"/>
              <a:t>;	</a:t>
            </a:r>
          </a:p>
          <a:p>
            <a:r>
              <a:rPr lang="ru-RU" dirty="0"/>
              <a:t>	</a:t>
            </a:r>
            <a:r>
              <a:rPr lang="ru-RU" dirty="0" err="1"/>
              <a:t>Движение.Сумма</a:t>
            </a:r>
            <a:r>
              <a:rPr lang="ru-RU" dirty="0"/>
              <a:t> = </a:t>
            </a:r>
            <a:r>
              <a:rPr lang="ru-RU" dirty="0" err="1"/>
              <a:t>СуммаПоДокументу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165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599415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СУБКОНТО – ЭТО ДОПОЛНИТЕЛЬНЫЙ РАЗРЕЗ УЧЕТА. КОЛИЧЕСТВО СУБКОНТО ЗАВИСИТ ОТ ЗАДАЧИ.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189074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Начинаем с базы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28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211761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СУММА(</a:t>
            </a:r>
            <a:r>
              <a:rPr lang="ru-RU" dirty="0" err="1"/>
              <a:t>ПриходнаяНакладнаяСписокНоменклатуры.Количество</a:t>
            </a:r>
            <a:r>
              <a:rPr lang="ru-RU" dirty="0"/>
              <a:t>) КАК Количество,</a:t>
            </a:r>
          </a:p>
          <a:p>
            <a:r>
              <a:rPr lang="ru-RU" dirty="0"/>
              <a:t>		|	СУММА(</a:t>
            </a:r>
            <a:r>
              <a:rPr lang="ru-RU" dirty="0" err="1"/>
              <a:t>ПриходнаяНакладнаяСписокНоменклатуры.Сумма</a:t>
            </a:r>
            <a:r>
              <a:rPr lang="ru-RU" dirty="0"/>
              <a:t>) КАК Сумма,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ПриходнаяНакладнаяСписокНоменклатуры.СрокГодности</a:t>
            </a:r>
            <a:r>
              <a:rPr lang="ru-RU" dirty="0"/>
              <a:t> КАК </a:t>
            </a:r>
            <a:r>
              <a:rPr lang="ru-RU" dirty="0" err="1"/>
              <a:t>СрокГодности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Документ.ПриходнаяНакладная.СписокНоменклатуры</a:t>
            </a:r>
            <a:r>
              <a:rPr lang="ru-RU" dirty="0"/>
              <a:t> КАК </a:t>
            </a:r>
            <a:r>
              <a:rPr lang="ru-RU" dirty="0" err="1"/>
              <a:t>ПриходнаяНакладнаяСписокНоменклатуры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ПриходнаяНакладнаяСписокНоменклатуры.Номенклатура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ПриходнаяНакладнаяСписокНоменклатуры.СрокГодности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	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</a:t>
            </a:r>
            <a:r>
              <a:rPr lang="ru-RU" dirty="0" err="1"/>
              <a:t>Выборка.Номенклатура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ПланыВидовХарактеристик.ВидыСубконто.СрокиГодности</a:t>
            </a:r>
            <a:r>
              <a:rPr lang="ru-RU" dirty="0"/>
              <a:t>] = </a:t>
            </a:r>
            <a:r>
              <a:rPr lang="ru-RU" dirty="0" err="1"/>
              <a:t>Выборка.СрокГодности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Движение.КоличествоДт</a:t>
            </a:r>
            <a:r>
              <a:rPr lang="ru-RU" dirty="0"/>
              <a:t> = </a:t>
            </a:r>
            <a:r>
              <a:rPr lang="ru-RU" dirty="0" err="1"/>
              <a:t>Выборка.Количество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ПланыСчетов.Управленческий.Поставщики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Движение.Сумма</a:t>
            </a:r>
            <a:r>
              <a:rPr lang="ru-RU" dirty="0"/>
              <a:t> = </a:t>
            </a:r>
            <a:r>
              <a:rPr lang="ru-RU" dirty="0" err="1"/>
              <a:t>Выборка.Сумма</a:t>
            </a:r>
            <a:r>
              <a:rPr lang="ru-RU" dirty="0"/>
              <a:t>;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endParaRPr lang="ru-RU" dirty="0"/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34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074602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Блокировка = Новый </a:t>
            </a:r>
            <a:r>
              <a:rPr lang="ru-RU" dirty="0" err="1"/>
              <a:t>БлокировкаДанных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</a:t>
            </a:r>
            <a:r>
              <a:rPr lang="ru-RU" dirty="0"/>
              <a:t> = </a:t>
            </a:r>
            <a:r>
              <a:rPr lang="ru-RU" dirty="0" err="1"/>
              <a:t>Блокировка.Добавить</a:t>
            </a:r>
            <a:r>
              <a:rPr lang="ru-RU" dirty="0"/>
              <a:t>("</a:t>
            </a:r>
            <a:r>
              <a:rPr lang="ru-RU" dirty="0" err="1"/>
              <a:t>РегистрБухгалтерии.Управленческий</a:t>
            </a:r>
            <a:r>
              <a:rPr lang="ru-RU" dirty="0"/>
              <a:t>");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ЭлементБлокировки.Режим</a:t>
            </a:r>
            <a:r>
              <a:rPr lang="ru-RU" dirty="0"/>
              <a:t> = </a:t>
            </a:r>
            <a:r>
              <a:rPr lang="ru-RU" dirty="0" err="1"/>
              <a:t>РежимБлокировкиДанных.Исключительный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ЭлементБлокировки.УстановитьЗначение</a:t>
            </a:r>
            <a:r>
              <a:rPr lang="ru-RU" dirty="0"/>
              <a:t>("Счет",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ЭлементБлокировки.ИсточникДанных</a:t>
            </a:r>
            <a:r>
              <a:rPr lang="ru-RU" dirty="0"/>
              <a:t> = </a:t>
            </a:r>
            <a:r>
              <a:rPr lang="ru-RU" dirty="0" err="1"/>
              <a:t>СписокНоменклатуры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ЭлементБлокировки.ИспользоватьИзИсточникаДанных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, "Номенклатура");</a:t>
            </a:r>
          </a:p>
          <a:p>
            <a:r>
              <a:rPr lang="ru-RU" dirty="0"/>
              <a:t>	</a:t>
            </a:r>
            <a:r>
              <a:rPr lang="ru-RU" dirty="0" err="1"/>
              <a:t>Блокировка.Заблокировать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СУММА(</a:t>
            </a:r>
            <a:r>
              <a:rPr lang="ru-RU" dirty="0" err="1"/>
              <a:t>РасходнаяНакладнаяСписокНоменклатуры.Количество</a:t>
            </a:r>
            <a:r>
              <a:rPr lang="ru-RU" dirty="0"/>
              <a:t>) КАК Количество</a:t>
            </a:r>
          </a:p>
          <a:p>
            <a:r>
              <a:rPr lang="ru-RU" dirty="0"/>
              <a:t>		|ПОМЕСТИТЬ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Документ.РасходнаяНакладная.СписокНоменклатуры</a:t>
            </a:r>
            <a:r>
              <a:rPr lang="ru-RU" dirty="0"/>
              <a:t> КАК </a:t>
            </a:r>
            <a:r>
              <a:rPr lang="ru-RU" dirty="0" err="1"/>
              <a:t>РасходнаяНакладнаяСписокНоменклатуры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РасходнаяНакладнаяСписокНоменклатуры.Номенклатура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Номенклатура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втТЧТовары.Номенклатура.Представление</a:t>
            </a:r>
            <a:r>
              <a:rPr lang="ru-RU" dirty="0"/>
              <a:t> КАК </a:t>
            </a:r>
            <a:r>
              <a:rPr lang="ru-RU" dirty="0" err="1"/>
              <a:t>НоменклатураПредставление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втТЧТовары.Количество</a:t>
            </a:r>
            <a:r>
              <a:rPr lang="ru-RU" dirty="0"/>
              <a:t> КАК Количество,</a:t>
            </a:r>
          </a:p>
          <a:p>
            <a:r>
              <a:rPr lang="ru-RU" dirty="0"/>
              <a:t>		|	УправленческийОстаткиПоСрокамГодности.Субконто2 КАК </a:t>
            </a:r>
            <a:r>
              <a:rPr lang="ru-RU" dirty="0" err="1"/>
              <a:t>СрокГодности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УправленческийОстаткиПоСрокамГодности.КоличествоОстаток</a:t>
            </a:r>
            <a:r>
              <a:rPr lang="ru-RU" dirty="0"/>
              <a:t>, 0) КАК </a:t>
            </a:r>
            <a:r>
              <a:rPr lang="ru-RU" dirty="0" err="1"/>
              <a:t>КоличествоОстатокПоСрокуГодности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УправленческийОстаткиПоТоварам.КоличествоОстаток</a:t>
            </a:r>
            <a:r>
              <a:rPr lang="ru-RU" dirty="0"/>
              <a:t> КАК </a:t>
            </a:r>
            <a:r>
              <a:rPr lang="ru-RU" dirty="0" err="1"/>
              <a:t>КоличествоОстатокПоТовару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УправленческийОстаткиПоТоварам.СуммаОстаток</a:t>
            </a:r>
            <a:r>
              <a:rPr lang="ru-RU" dirty="0"/>
              <a:t> КАК </a:t>
            </a:r>
            <a:r>
              <a:rPr lang="ru-RU" dirty="0" err="1"/>
              <a:t>СуммаОстатокПоТовару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РегистрБухгалтерии.Управленческий.Остатки</a:t>
            </a:r>
            <a:r>
              <a:rPr lang="ru-RU" dirty="0"/>
              <a:t>(</a:t>
            </a:r>
          </a:p>
          <a:p>
            <a:r>
              <a:rPr lang="ru-RU" dirty="0"/>
              <a:t>		|				&amp;</a:t>
            </a:r>
            <a:r>
              <a:rPr lang="ru-RU" dirty="0" err="1"/>
              <a:t>МоментВремени</a:t>
            </a:r>
            <a:r>
              <a:rPr lang="ru-RU" dirty="0"/>
              <a:t>,</a:t>
            </a:r>
          </a:p>
          <a:p>
            <a:r>
              <a:rPr lang="ru-RU" dirty="0"/>
              <a:t>		|				Счет = &amp;</a:t>
            </a:r>
            <a:r>
              <a:rPr lang="ru-RU" dirty="0" err="1"/>
              <a:t>СчетТовары</a:t>
            </a:r>
            <a:r>
              <a:rPr lang="ru-RU" dirty="0"/>
              <a:t>,</a:t>
            </a:r>
          </a:p>
          <a:p>
            <a:r>
              <a:rPr lang="ru-RU" dirty="0"/>
              <a:t>		|				&amp;</a:t>
            </a:r>
            <a:r>
              <a:rPr lang="ru-RU" dirty="0" err="1"/>
              <a:t>ВидыСубконтоСрокиГодности</a:t>
            </a:r>
            <a:r>
              <a:rPr lang="ru-RU" dirty="0"/>
              <a:t>,</a:t>
            </a:r>
          </a:p>
          <a:p>
            <a:r>
              <a:rPr lang="ru-RU" dirty="0"/>
              <a:t>		|				Субконто1 В</a:t>
            </a:r>
          </a:p>
          <a:p>
            <a:r>
              <a:rPr lang="ru-RU" dirty="0"/>
              <a:t>		|					(ВЫБРАТЬ</a:t>
            </a:r>
          </a:p>
          <a:p>
            <a:r>
              <a:rPr lang="ru-RU" dirty="0"/>
              <a:t>		|					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</a:t>
            </a:r>
          </a:p>
          <a:p>
            <a:r>
              <a:rPr lang="ru-RU" dirty="0"/>
              <a:t>		|					ИЗ</a:t>
            </a:r>
          </a:p>
          <a:p>
            <a:r>
              <a:rPr lang="ru-RU" dirty="0"/>
              <a:t>		|					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r>
              <a:rPr lang="ru-RU" dirty="0"/>
              <a:t>)) КАК </a:t>
            </a:r>
            <a:r>
              <a:rPr lang="ru-RU" dirty="0" err="1"/>
              <a:t>УправленческийОстаткиПоСрокамГодности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втТЧТовары.Номенклатура</a:t>
            </a:r>
            <a:r>
              <a:rPr lang="ru-RU" dirty="0"/>
              <a:t> = УправленческийОстаткиПоСрокамГодности.Субконто1</a:t>
            </a:r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РегистрБухгалтерии.Управленческий.Остатки</a:t>
            </a:r>
            <a:r>
              <a:rPr lang="ru-RU" dirty="0"/>
              <a:t>(</a:t>
            </a:r>
          </a:p>
          <a:p>
            <a:r>
              <a:rPr lang="ru-RU" dirty="0"/>
              <a:t>		|				&amp;</a:t>
            </a:r>
            <a:r>
              <a:rPr lang="ru-RU" dirty="0" err="1"/>
              <a:t>МоментВремени</a:t>
            </a:r>
            <a:r>
              <a:rPr lang="ru-RU" dirty="0"/>
              <a:t>,</a:t>
            </a:r>
          </a:p>
          <a:p>
            <a:r>
              <a:rPr lang="ru-RU" dirty="0"/>
              <a:t>		|				Счет = &amp;</a:t>
            </a:r>
            <a:r>
              <a:rPr lang="ru-RU" dirty="0" err="1"/>
              <a:t>СчетТовары</a:t>
            </a:r>
            <a:r>
              <a:rPr lang="ru-RU" dirty="0"/>
              <a:t>,</a:t>
            </a:r>
          </a:p>
          <a:p>
            <a:r>
              <a:rPr lang="ru-RU" dirty="0"/>
              <a:t>		|				&amp;</a:t>
            </a:r>
            <a:r>
              <a:rPr lang="ru-RU" dirty="0" err="1"/>
              <a:t>ВидыСубконтоНоменклатура</a:t>
            </a:r>
            <a:r>
              <a:rPr lang="ru-RU" dirty="0"/>
              <a:t>,</a:t>
            </a:r>
          </a:p>
          <a:p>
            <a:r>
              <a:rPr lang="ru-RU" dirty="0"/>
              <a:t>		|				Субконто1 В</a:t>
            </a:r>
          </a:p>
          <a:p>
            <a:r>
              <a:rPr lang="ru-RU" dirty="0"/>
              <a:t>		|					(ВЫБРАТЬ</a:t>
            </a:r>
          </a:p>
          <a:p>
            <a:r>
              <a:rPr lang="ru-RU" dirty="0"/>
              <a:t>		|					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</a:t>
            </a:r>
          </a:p>
          <a:p>
            <a:r>
              <a:rPr lang="ru-RU" dirty="0"/>
              <a:t>		|					ИЗ</a:t>
            </a:r>
          </a:p>
          <a:p>
            <a:r>
              <a:rPr lang="ru-RU" dirty="0"/>
              <a:t>		|					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r>
              <a:rPr lang="ru-RU" dirty="0"/>
              <a:t>)) КАК </a:t>
            </a:r>
            <a:r>
              <a:rPr lang="ru-RU" dirty="0" err="1"/>
              <a:t>УправленческийОстаткиПоТоварам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втТЧТовары.Номенклатура</a:t>
            </a:r>
            <a:r>
              <a:rPr lang="ru-RU" dirty="0"/>
              <a:t> = УправленческийОстаткиПоТоварам.Субконто1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|УПОРЯДОЧИТЬ ПО</a:t>
            </a:r>
          </a:p>
          <a:p>
            <a:r>
              <a:rPr lang="ru-RU" dirty="0"/>
              <a:t>		|	</a:t>
            </a:r>
            <a:r>
              <a:rPr lang="ru-RU" dirty="0" err="1"/>
              <a:t>СрокГодности</a:t>
            </a:r>
            <a:endParaRPr lang="ru-RU" dirty="0"/>
          </a:p>
          <a:p>
            <a:r>
              <a:rPr lang="ru-RU" dirty="0"/>
              <a:t>		|ИТОГИ</a:t>
            </a:r>
          </a:p>
          <a:p>
            <a:r>
              <a:rPr lang="ru-RU" dirty="0"/>
              <a:t>		|	МАКСИМУМ(Количество),</a:t>
            </a:r>
          </a:p>
          <a:p>
            <a:r>
              <a:rPr lang="ru-RU" dirty="0"/>
              <a:t>		|	СУММА(</a:t>
            </a:r>
            <a:r>
              <a:rPr lang="ru-RU" dirty="0" err="1"/>
              <a:t>КоличествоОстатокПоСрокуГодности</a:t>
            </a:r>
            <a:r>
              <a:rPr lang="ru-RU" dirty="0"/>
              <a:t>),</a:t>
            </a:r>
          </a:p>
          <a:p>
            <a:r>
              <a:rPr lang="ru-RU" dirty="0"/>
              <a:t>		|	МАКСИМУМ(</a:t>
            </a:r>
            <a:r>
              <a:rPr lang="ru-RU" dirty="0" err="1"/>
              <a:t>КоличествоОстатокПоТовару</a:t>
            </a:r>
            <a:r>
              <a:rPr lang="ru-RU" dirty="0"/>
              <a:t>),</a:t>
            </a:r>
          </a:p>
          <a:p>
            <a:r>
              <a:rPr lang="ru-RU" dirty="0"/>
              <a:t>		|	МАКСИМУМ(</a:t>
            </a:r>
            <a:r>
              <a:rPr lang="ru-RU" dirty="0" err="1"/>
              <a:t>СуммаОстатокПоТовару</a:t>
            </a:r>
            <a:r>
              <a:rPr lang="ru-RU" dirty="0"/>
              <a:t>)</a:t>
            </a:r>
          </a:p>
          <a:p>
            <a:r>
              <a:rPr lang="ru-RU" dirty="0"/>
              <a:t>		|ПО</a:t>
            </a:r>
          </a:p>
          <a:p>
            <a:r>
              <a:rPr lang="ru-RU" dirty="0"/>
              <a:t>		|	Номенклатура";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ВидыСубконтоСрокиГодности</a:t>
            </a:r>
            <a:r>
              <a:rPr lang="ru-RU" dirty="0"/>
              <a:t>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ВидыСубконтоСрокиГодности.Добавить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ВидыСубконтоСрокиГодности.Добавить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ПланыВидовХарактеристик.ВидыСубконто.СрокиГодности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ВидыСубконтоСрокиГодности</a:t>
            </a:r>
            <a:r>
              <a:rPr lang="ru-RU" dirty="0"/>
              <a:t>", </a:t>
            </a:r>
            <a:r>
              <a:rPr lang="ru-RU" dirty="0" err="1"/>
              <a:t>ВидыСубконтоСрокиГодности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ВидыСубконтоНоменклатура</a:t>
            </a:r>
            <a:r>
              <a:rPr lang="ru-RU" dirty="0"/>
              <a:t>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ВидыСубконтоНоменклатура.Добавить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ВидыСубконтоНоменклатура</a:t>
            </a:r>
            <a:r>
              <a:rPr lang="ru-RU" dirty="0"/>
              <a:t>",  </a:t>
            </a:r>
            <a:r>
              <a:rPr lang="ru-RU" dirty="0" err="1"/>
              <a:t>ВидыСубконтоНоменклатура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МоментВремени</a:t>
            </a:r>
            <a:r>
              <a:rPr lang="ru-RU" dirty="0"/>
              <a:t>", </a:t>
            </a:r>
            <a:r>
              <a:rPr lang="ru-RU" dirty="0" err="1"/>
              <a:t>МоментВремени</a:t>
            </a:r>
            <a:r>
              <a:rPr lang="ru-RU" dirty="0"/>
              <a:t>());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СчетТовары</a:t>
            </a:r>
            <a:r>
              <a:rPr lang="ru-RU" dirty="0"/>
              <a:t>",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ВыборкаНоменклатура</a:t>
            </a:r>
            <a:r>
              <a:rPr lang="ru-RU" dirty="0"/>
              <a:t> = </a:t>
            </a:r>
            <a:r>
              <a:rPr lang="ru-RU" dirty="0" err="1"/>
              <a:t>РезультатЗапроса.Выбрать</a:t>
            </a:r>
            <a:r>
              <a:rPr lang="ru-RU" dirty="0"/>
              <a:t>(</a:t>
            </a:r>
            <a:r>
              <a:rPr lang="ru-RU" dirty="0" err="1"/>
              <a:t>ОбходРезультатаЗапроса.ПоГруппировкам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ВыборкаНоменклатура.Следующий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ВыборкаНоменклатура.Количество</a:t>
            </a:r>
            <a:r>
              <a:rPr lang="ru-RU" dirty="0"/>
              <a:t> &gt; </a:t>
            </a:r>
            <a:r>
              <a:rPr lang="ru-RU" dirty="0" err="1"/>
              <a:t>ВыборкаНоменклатура.КоличествоОстатокПоТовару</a:t>
            </a:r>
            <a:r>
              <a:rPr lang="ru-RU" dirty="0"/>
              <a:t> Тогда</a:t>
            </a:r>
          </a:p>
          <a:p>
            <a:r>
              <a:rPr lang="ru-RU" dirty="0"/>
              <a:t>			Отказ = Истина;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Сообщение.Текст</a:t>
            </a:r>
            <a:r>
              <a:rPr lang="ru-RU" dirty="0"/>
              <a:t> = </a:t>
            </a:r>
            <a:r>
              <a:rPr lang="ru-RU" dirty="0" err="1"/>
              <a:t>СтрШаблон</a:t>
            </a:r>
            <a:r>
              <a:rPr lang="ru-RU" dirty="0"/>
              <a:t>("Недостаточно товара %1 в количестве %2",</a:t>
            </a:r>
          </a:p>
          <a:p>
            <a:r>
              <a:rPr lang="ru-RU" dirty="0"/>
              <a:t>			</a:t>
            </a:r>
            <a:r>
              <a:rPr lang="ru-RU" dirty="0" err="1"/>
              <a:t>ВыборкаНоменклатура.НоменклатураПредставление</a:t>
            </a:r>
            <a:r>
              <a:rPr lang="ru-RU" dirty="0"/>
              <a:t>, </a:t>
            </a:r>
          </a:p>
          <a:p>
            <a:r>
              <a:rPr lang="ru-RU" dirty="0"/>
              <a:t>			</a:t>
            </a:r>
            <a:r>
              <a:rPr lang="ru-RU" dirty="0" err="1"/>
              <a:t>ВыборкаНоменклатура.Количество</a:t>
            </a:r>
            <a:r>
              <a:rPr lang="ru-RU" dirty="0"/>
              <a:t> - </a:t>
            </a:r>
            <a:r>
              <a:rPr lang="ru-RU" dirty="0" err="1"/>
              <a:t>ВыборкаНоменклатура.КоличествоОстатокПоТовару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Отказ Тогда</a:t>
            </a:r>
          </a:p>
          <a:p>
            <a:r>
              <a:rPr lang="ru-RU" dirty="0"/>
              <a:t>			Продолжить;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КоличествоСписать</a:t>
            </a:r>
            <a:r>
              <a:rPr lang="ru-RU" dirty="0"/>
              <a:t> = </a:t>
            </a:r>
            <a:r>
              <a:rPr lang="ru-RU" dirty="0" err="1"/>
              <a:t>ВыборкаНоменклатура.Количество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СебестоимостьИтого</a:t>
            </a:r>
            <a:r>
              <a:rPr lang="ru-RU" dirty="0"/>
              <a:t> = 0;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ВыборкаДетальныеЗаписи</a:t>
            </a:r>
            <a:r>
              <a:rPr lang="ru-RU" dirty="0"/>
              <a:t> = </a:t>
            </a:r>
            <a:r>
              <a:rPr lang="ru-RU" dirty="0" err="1"/>
              <a:t>ВыборкаНоменклатура.Выбрать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	Пока </a:t>
            </a:r>
            <a:r>
              <a:rPr lang="ru-RU" dirty="0" err="1"/>
              <a:t>ВыборкаДетальныеЗаписи.Следующий</a:t>
            </a:r>
            <a:r>
              <a:rPr lang="ru-RU" dirty="0"/>
              <a:t>() И </a:t>
            </a:r>
            <a:r>
              <a:rPr lang="ru-RU" dirty="0" err="1"/>
              <a:t>КоличествоСписать</a:t>
            </a:r>
            <a:r>
              <a:rPr lang="ru-RU" dirty="0"/>
              <a:t> &gt; 0 Цикл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Количество = Мин(</a:t>
            </a:r>
            <a:r>
              <a:rPr lang="ru-RU" dirty="0" err="1"/>
              <a:t>КоличествоСписать</a:t>
            </a:r>
            <a:r>
              <a:rPr lang="ru-RU" dirty="0"/>
              <a:t>, </a:t>
            </a:r>
            <a:r>
              <a:rPr lang="ru-RU" dirty="0" err="1"/>
              <a:t>ВыборкаДетальныеЗаписи.КоличествоОстатокПоСрокуГодности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Если </a:t>
            </a:r>
            <a:r>
              <a:rPr lang="ru-RU" dirty="0" err="1"/>
              <a:t>ВыборкаНоменклатура.Количество</a:t>
            </a:r>
            <a:r>
              <a:rPr lang="ru-RU" dirty="0"/>
              <a:t> = </a:t>
            </a:r>
            <a:r>
              <a:rPr lang="ru-RU" dirty="0" err="1"/>
              <a:t>ВыборкаНоменклатура.КоличествоОстатокПоТовару</a:t>
            </a:r>
            <a:r>
              <a:rPr lang="ru-RU" dirty="0"/>
              <a:t> И</a:t>
            </a:r>
          </a:p>
          <a:p>
            <a:r>
              <a:rPr lang="ru-RU" dirty="0"/>
              <a:t>				 Количество = </a:t>
            </a:r>
            <a:r>
              <a:rPr lang="ru-RU" dirty="0" err="1"/>
              <a:t>КоличествоСписать</a:t>
            </a:r>
            <a:r>
              <a:rPr lang="ru-RU" dirty="0"/>
              <a:t> Тогда</a:t>
            </a:r>
          </a:p>
          <a:p>
            <a:r>
              <a:rPr lang="ru-RU" dirty="0"/>
              <a:t>				Себестоимость = </a:t>
            </a:r>
            <a:r>
              <a:rPr lang="ru-RU" dirty="0" err="1"/>
              <a:t>ВыборкаНоменклатура.СуммаОстатокПоТовару</a:t>
            </a:r>
            <a:r>
              <a:rPr lang="ru-RU" dirty="0"/>
              <a:t> - </a:t>
            </a:r>
            <a:r>
              <a:rPr lang="ru-RU" dirty="0" err="1"/>
              <a:t>СебестоимостьИтого</a:t>
            </a:r>
            <a:r>
              <a:rPr lang="ru-RU" dirty="0"/>
              <a:t>;	</a:t>
            </a:r>
          </a:p>
          <a:p>
            <a:r>
              <a:rPr lang="ru-RU" dirty="0"/>
              <a:t>			Иначе	</a:t>
            </a:r>
          </a:p>
          <a:p>
            <a:r>
              <a:rPr lang="ru-RU" dirty="0"/>
              <a:t>				Себестоимость = </a:t>
            </a:r>
            <a:r>
              <a:rPr lang="ru-RU" dirty="0" err="1"/>
              <a:t>ВыборкаНоменклатура.СуммаОстатокПоТовару</a:t>
            </a:r>
            <a:r>
              <a:rPr lang="ru-RU" dirty="0"/>
              <a:t> / </a:t>
            </a:r>
          </a:p>
          <a:p>
            <a:r>
              <a:rPr lang="ru-RU" dirty="0"/>
              <a:t>								</a:t>
            </a:r>
            <a:r>
              <a:rPr lang="ru-RU" dirty="0" err="1"/>
              <a:t>ВыборкаНоменклатура.КоличествоОстатокПоТовару</a:t>
            </a:r>
            <a:r>
              <a:rPr lang="ru-RU" dirty="0"/>
              <a:t> * Количество;</a:t>
            </a:r>
          </a:p>
          <a:p>
            <a:r>
              <a:rPr lang="ru-RU" dirty="0"/>
              <a:t>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				</a:t>
            </a:r>
          </a:p>
          <a:p>
            <a:r>
              <a:rPr lang="ru-RU" dirty="0"/>
              <a:t>		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ПланыСчетов.Управленческий.ПрибылиУбытки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</a:t>
            </a:r>
            <a:r>
              <a:rPr lang="ru-RU" dirty="0" err="1"/>
              <a:t>ВыборкаДетальныеЗаписи.Номенклатура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ПланыВидовХарактеристик.ВидыСубконто.СрокиГодности</a:t>
            </a:r>
            <a:r>
              <a:rPr lang="ru-RU" dirty="0"/>
              <a:t>] = </a:t>
            </a:r>
            <a:r>
              <a:rPr lang="ru-RU" dirty="0" err="1"/>
              <a:t>ВыборкаДетальныеЗаписи.СрокГодности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Движение.КоличествоКт</a:t>
            </a:r>
            <a:r>
              <a:rPr lang="ru-RU" dirty="0"/>
              <a:t> = Количество;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Движение.Сумма</a:t>
            </a:r>
            <a:r>
              <a:rPr lang="ru-RU" dirty="0"/>
              <a:t> = Себестоимость;</a:t>
            </a:r>
          </a:p>
          <a:p>
            <a:r>
              <a:rPr lang="ru-RU" dirty="0"/>
              <a:t>							</a:t>
            </a:r>
          </a:p>
          <a:p>
            <a:r>
              <a:rPr lang="ru-RU" dirty="0"/>
              <a:t>			</a:t>
            </a:r>
            <a:r>
              <a:rPr lang="ru-RU" dirty="0" err="1"/>
              <a:t>КоличествоСписать</a:t>
            </a:r>
            <a:r>
              <a:rPr lang="ru-RU" dirty="0"/>
              <a:t> = </a:t>
            </a:r>
            <a:r>
              <a:rPr lang="ru-RU" dirty="0" err="1"/>
              <a:t>КоличествоСписать</a:t>
            </a:r>
            <a:r>
              <a:rPr lang="ru-RU" dirty="0"/>
              <a:t> - Количество;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СебестоимостьИтого</a:t>
            </a:r>
            <a:r>
              <a:rPr lang="ru-RU" dirty="0"/>
              <a:t> = </a:t>
            </a:r>
            <a:r>
              <a:rPr lang="ru-RU" dirty="0" err="1"/>
              <a:t>СебестоимостьИтого</a:t>
            </a:r>
            <a:r>
              <a:rPr lang="ru-RU" dirty="0"/>
              <a:t> + </a:t>
            </a:r>
            <a:r>
              <a:rPr lang="ru-RU" dirty="0" err="1"/>
              <a:t>Движение.Сумма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ПланыСчетов.Управленческий.Покупатели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ПланыСчетов.Управленческий.ПрибылиУбытки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Движение.Сумма</a:t>
            </a:r>
            <a:r>
              <a:rPr lang="ru-RU" dirty="0"/>
              <a:t>  = </a:t>
            </a:r>
            <a:r>
              <a:rPr lang="ru-RU" dirty="0" err="1"/>
              <a:t>СуммаПоДокументу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35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644552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Начинаем с базы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45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40911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Блокировка = Новый </a:t>
            </a:r>
            <a:r>
              <a:rPr lang="ru-RU" dirty="0" err="1"/>
              <a:t>БлокировкаДанных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</a:t>
            </a:r>
            <a:r>
              <a:rPr lang="ru-RU" dirty="0"/>
              <a:t> = </a:t>
            </a:r>
            <a:r>
              <a:rPr lang="ru-RU" dirty="0" err="1"/>
              <a:t>Блокировка.Добавить</a:t>
            </a:r>
            <a:r>
              <a:rPr lang="ru-RU" dirty="0"/>
              <a:t>("</a:t>
            </a:r>
            <a:r>
              <a:rPr lang="ru-RU" dirty="0" err="1"/>
              <a:t>РегистрБухгалтерии.Управленческий</a:t>
            </a:r>
            <a:r>
              <a:rPr lang="ru-RU" dirty="0"/>
              <a:t>");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ЭлементБлокировки.Режим</a:t>
            </a:r>
            <a:r>
              <a:rPr lang="ru-RU" dirty="0"/>
              <a:t> = </a:t>
            </a:r>
            <a:r>
              <a:rPr lang="ru-RU" dirty="0" err="1"/>
              <a:t>РежимБлокировкиДанных.Исключительный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ЭлементБлокировки.УстановитьЗначение</a:t>
            </a:r>
            <a:r>
              <a:rPr lang="ru-RU" dirty="0"/>
              <a:t>("Счет",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ЭлементБлокировки.ИсточникДанных</a:t>
            </a:r>
            <a:r>
              <a:rPr lang="ru-RU" dirty="0"/>
              <a:t> = </a:t>
            </a:r>
            <a:r>
              <a:rPr lang="ru-RU" dirty="0" err="1"/>
              <a:t>СписокНоменклатуры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ЭлементБлокировки.ИспользоватьИзИсточникаДанных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, "Номенклатура");</a:t>
            </a:r>
          </a:p>
          <a:p>
            <a:r>
              <a:rPr lang="ru-RU" dirty="0"/>
              <a:t>	</a:t>
            </a:r>
            <a:r>
              <a:rPr lang="ru-RU" dirty="0" err="1"/>
              <a:t>Блокировка.Заблокировать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СУММА(</a:t>
            </a:r>
            <a:r>
              <a:rPr lang="ru-RU" dirty="0" err="1"/>
              <a:t>РасходнаяНакладнаяСписокНоменклатуры.Количество</a:t>
            </a:r>
            <a:r>
              <a:rPr lang="ru-RU" dirty="0"/>
              <a:t>) КАК Количество,</a:t>
            </a:r>
          </a:p>
          <a:p>
            <a:r>
              <a:rPr lang="ru-RU" dirty="0"/>
              <a:t>		|	СУММА(</a:t>
            </a:r>
            <a:r>
              <a:rPr lang="ru-RU" dirty="0" err="1"/>
              <a:t>РасходнаяНакладнаяСписокНоменклатуры.Сумма</a:t>
            </a:r>
            <a:r>
              <a:rPr lang="ru-RU" dirty="0"/>
              <a:t>) КАК Сумма</a:t>
            </a:r>
          </a:p>
          <a:p>
            <a:r>
              <a:rPr lang="ru-RU" dirty="0"/>
              <a:t>		|ПОМЕСТИТЬ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Документ.РасходнаяНакладная.СписокНоменклатуры</a:t>
            </a:r>
            <a:r>
              <a:rPr lang="ru-RU" dirty="0"/>
              <a:t> КАК </a:t>
            </a:r>
            <a:r>
              <a:rPr lang="ru-RU" dirty="0" err="1"/>
              <a:t>РасходнаяНакладнаяСписокНоменклатуры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РасходнаяНакладнаяСписокНоменклатуры.Номенклатура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Номенклатура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втТЧТовары.Номенклатура.Представление</a:t>
            </a:r>
            <a:r>
              <a:rPr lang="ru-RU" dirty="0"/>
              <a:t> КАК </a:t>
            </a:r>
            <a:r>
              <a:rPr lang="ru-RU" dirty="0" err="1"/>
              <a:t>НоменклатураПредставление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втТЧТовары.Количество</a:t>
            </a:r>
            <a:r>
              <a:rPr lang="ru-RU" dirty="0"/>
              <a:t> КАК Количество,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втТЧТовары.Сумма</a:t>
            </a:r>
            <a:r>
              <a:rPr lang="ru-RU" dirty="0"/>
              <a:t> КАК Сумма,</a:t>
            </a:r>
          </a:p>
          <a:p>
            <a:r>
              <a:rPr lang="ru-RU" dirty="0"/>
              <a:t>		|	ЕСТЬNULL(</a:t>
            </a:r>
            <a:r>
              <a:rPr lang="ru-RU" dirty="0" err="1"/>
              <a:t>УправленческийОстаткиПоСкладу.КоличествоОстаток</a:t>
            </a:r>
            <a:r>
              <a:rPr lang="ru-RU" dirty="0"/>
              <a:t>, 0) КАК </a:t>
            </a:r>
            <a:r>
              <a:rPr lang="ru-RU" dirty="0" err="1"/>
              <a:t>КоличествоОстатокНаСкладе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УправленческийОстаткиПоКомпании.КоличествоОстаток</a:t>
            </a:r>
            <a:r>
              <a:rPr lang="ru-RU" dirty="0"/>
              <a:t>, 0) КАК </a:t>
            </a:r>
            <a:r>
              <a:rPr lang="ru-RU" dirty="0" err="1"/>
              <a:t>КоличествоОстатокВКомпании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УправленческийОстаткиПоКомпании.СуммаОстаток</a:t>
            </a:r>
            <a:r>
              <a:rPr lang="ru-RU" dirty="0"/>
              <a:t>, 0) КАК </a:t>
            </a:r>
            <a:r>
              <a:rPr lang="ru-RU" dirty="0" err="1"/>
              <a:t>СуммаОстатокВКомпании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РегистрБухгалтерии.Управленческий.Остатки</a:t>
            </a:r>
            <a:r>
              <a:rPr lang="ru-RU" dirty="0"/>
              <a:t>(</a:t>
            </a:r>
          </a:p>
          <a:p>
            <a:r>
              <a:rPr lang="ru-RU" dirty="0"/>
              <a:t>		|				&amp;</a:t>
            </a:r>
            <a:r>
              <a:rPr lang="ru-RU" dirty="0" err="1"/>
              <a:t>МоментВремени</a:t>
            </a:r>
            <a:r>
              <a:rPr lang="ru-RU" dirty="0"/>
              <a:t>,</a:t>
            </a:r>
          </a:p>
          <a:p>
            <a:r>
              <a:rPr lang="ru-RU" dirty="0"/>
              <a:t>		|				Счет = &amp;</a:t>
            </a:r>
            <a:r>
              <a:rPr lang="ru-RU" dirty="0" err="1"/>
              <a:t>СчетТовары</a:t>
            </a:r>
            <a:r>
              <a:rPr lang="ru-RU" dirty="0"/>
              <a:t>,</a:t>
            </a:r>
          </a:p>
          <a:p>
            <a:r>
              <a:rPr lang="ru-RU" dirty="0"/>
              <a:t>		|				&amp;</a:t>
            </a:r>
            <a:r>
              <a:rPr lang="ru-RU" dirty="0" err="1"/>
              <a:t>ВидыСубконтоНоменклатураСклад</a:t>
            </a:r>
            <a:r>
              <a:rPr lang="ru-RU" dirty="0"/>
              <a:t>,</a:t>
            </a:r>
          </a:p>
          <a:p>
            <a:r>
              <a:rPr lang="ru-RU" dirty="0"/>
              <a:t>		|				Субконто1 В</a:t>
            </a:r>
          </a:p>
          <a:p>
            <a:r>
              <a:rPr lang="ru-RU" dirty="0"/>
              <a:t>		|						(ВЫБРАТЬ</a:t>
            </a:r>
          </a:p>
          <a:p>
            <a:r>
              <a:rPr lang="ru-RU" dirty="0"/>
              <a:t>		|						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</a:t>
            </a:r>
          </a:p>
          <a:p>
            <a:r>
              <a:rPr lang="ru-RU" dirty="0"/>
              <a:t>		|						ИЗ</a:t>
            </a:r>
          </a:p>
          <a:p>
            <a:r>
              <a:rPr lang="ru-RU" dirty="0"/>
              <a:t>		|						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r>
              <a:rPr lang="ru-RU" dirty="0"/>
              <a:t>)</a:t>
            </a:r>
          </a:p>
          <a:p>
            <a:r>
              <a:rPr lang="ru-RU" dirty="0"/>
              <a:t>		|					И Субконто2 = &amp;Склад) КАК </a:t>
            </a:r>
            <a:r>
              <a:rPr lang="ru-RU" dirty="0" err="1"/>
              <a:t>УправленческийОстаткиПоСкладу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втТЧТовары.Номенклатура</a:t>
            </a:r>
            <a:r>
              <a:rPr lang="ru-RU" dirty="0"/>
              <a:t> = УправленческийОстаткиПоСкладу.Субконто1</a:t>
            </a:r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РегистрБухгалтерии.Управленческий.Остатки</a:t>
            </a:r>
            <a:r>
              <a:rPr lang="ru-RU" dirty="0"/>
              <a:t>(</a:t>
            </a:r>
          </a:p>
          <a:p>
            <a:r>
              <a:rPr lang="ru-RU" dirty="0"/>
              <a:t>		|				&amp;</a:t>
            </a:r>
            <a:r>
              <a:rPr lang="ru-RU" dirty="0" err="1"/>
              <a:t>МоментВремени</a:t>
            </a:r>
            <a:r>
              <a:rPr lang="ru-RU" dirty="0"/>
              <a:t>,</a:t>
            </a:r>
          </a:p>
          <a:p>
            <a:r>
              <a:rPr lang="ru-RU" dirty="0"/>
              <a:t>		|				Счет = &amp;</a:t>
            </a:r>
            <a:r>
              <a:rPr lang="ru-RU" dirty="0" err="1"/>
              <a:t>СчетТовары</a:t>
            </a:r>
            <a:r>
              <a:rPr lang="ru-RU" dirty="0"/>
              <a:t>,</a:t>
            </a:r>
          </a:p>
          <a:p>
            <a:r>
              <a:rPr lang="ru-RU" dirty="0"/>
              <a:t>		|				&amp;</a:t>
            </a:r>
            <a:r>
              <a:rPr lang="ru-RU" dirty="0" err="1"/>
              <a:t>ВидСубконтоНоменклатура</a:t>
            </a:r>
            <a:r>
              <a:rPr lang="ru-RU" dirty="0"/>
              <a:t>,</a:t>
            </a:r>
          </a:p>
          <a:p>
            <a:r>
              <a:rPr lang="ru-RU" dirty="0"/>
              <a:t>		|				Субконто1 В</a:t>
            </a:r>
          </a:p>
          <a:p>
            <a:r>
              <a:rPr lang="ru-RU" dirty="0"/>
              <a:t>		|					(ВЫБРАТЬ</a:t>
            </a:r>
          </a:p>
          <a:p>
            <a:r>
              <a:rPr lang="ru-RU" dirty="0"/>
              <a:t>		|					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</a:t>
            </a:r>
          </a:p>
          <a:p>
            <a:r>
              <a:rPr lang="ru-RU" dirty="0"/>
              <a:t>		|					ИЗ</a:t>
            </a:r>
          </a:p>
          <a:p>
            <a:r>
              <a:rPr lang="ru-RU" dirty="0"/>
              <a:t>		|					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r>
              <a:rPr lang="ru-RU" dirty="0"/>
              <a:t>)) КАК </a:t>
            </a:r>
            <a:r>
              <a:rPr lang="ru-RU" dirty="0" err="1"/>
              <a:t>УправленческийОстаткиПоКомпании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втТЧТовары.Номенклатура</a:t>
            </a:r>
            <a:r>
              <a:rPr lang="ru-RU" dirty="0"/>
              <a:t> = УправленческийОстаткиПоКомпании.Субконто1";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ВидыСубконтоНоменклатураСклад</a:t>
            </a:r>
            <a:r>
              <a:rPr lang="ru-RU" dirty="0"/>
              <a:t>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ВидыСубконтоНоменклатураСклад.Добавить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ВидыСубконтоНоменклатураСклад.Добавить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ПланыВидовХарактеристик.ВидыСубконто.Склады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ВидыСубконтоНоменклатураСклад</a:t>
            </a:r>
            <a:r>
              <a:rPr lang="ru-RU" dirty="0"/>
              <a:t>", </a:t>
            </a:r>
            <a:r>
              <a:rPr lang="ru-RU" dirty="0" err="1"/>
              <a:t>ВидыСубконтоНоменклатураСклад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ВидСубконтоНоменклатура</a:t>
            </a:r>
            <a:r>
              <a:rPr lang="ru-RU" dirty="0"/>
              <a:t>", 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МоментВремени</a:t>
            </a:r>
            <a:r>
              <a:rPr lang="ru-RU" dirty="0"/>
              <a:t>", </a:t>
            </a:r>
            <a:r>
              <a:rPr lang="ru-RU" dirty="0" err="1"/>
              <a:t>МоментВремени</a:t>
            </a:r>
            <a:r>
              <a:rPr lang="ru-RU" dirty="0"/>
              <a:t>());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("Склад", Склад);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СчетТовары</a:t>
            </a:r>
            <a:r>
              <a:rPr lang="ru-RU" dirty="0"/>
              <a:t>",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Выборка.Количество</a:t>
            </a:r>
            <a:r>
              <a:rPr lang="ru-RU" dirty="0"/>
              <a:t> &gt; </a:t>
            </a:r>
            <a:r>
              <a:rPr lang="ru-RU" dirty="0" err="1"/>
              <a:t>Выборка.КоличествоОстатокНаСкладе</a:t>
            </a:r>
            <a:r>
              <a:rPr lang="ru-RU" dirty="0"/>
              <a:t> Тогда</a:t>
            </a:r>
          </a:p>
          <a:p>
            <a:r>
              <a:rPr lang="ru-RU" dirty="0"/>
              <a:t>			Отказ = Истина;</a:t>
            </a:r>
          </a:p>
          <a:p>
            <a:r>
              <a:rPr lang="ru-RU" dirty="0"/>
              <a:t>	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Сообщение.Текст</a:t>
            </a:r>
            <a:r>
              <a:rPr lang="ru-RU" dirty="0"/>
              <a:t> = </a:t>
            </a:r>
            <a:r>
              <a:rPr lang="ru-RU" dirty="0" err="1"/>
              <a:t>СтрШаблон</a:t>
            </a:r>
            <a:r>
              <a:rPr lang="ru-RU" dirty="0"/>
              <a:t>("Недостаточно товара %1 в количестве %2",</a:t>
            </a:r>
          </a:p>
          <a:p>
            <a:r>
              <a:rPr lang="ru-RU" dirty="0"/>
              <a:t>			</a:t>
            </a:r>
            <a:r>
              <a:rPr lang="ru-RU" dirty="0" err="1"/>
              <a:t>Выборка.НоменклатураПредставление</a:t>
            </a:r>
            <a:r>
              <a:rPr lang="ru-RU" dirty="0"/>
              <a:t>, </a:t>
            </a:r>
            <a:r>
              <a:rPr lang="ru-RU" dirty="0" err="1"/>
              <a:t>Выборка.Количество</a:t>
            </a:r>
            <a:r>
              <a:rPr lang="ru-RU" dirty="0"/>
              <a:t> - </a:t>
            </a:r>
            <a:r>
              <a:rPr lang="ru-RU" dirty="0" err="1"/>
              <a:t>Выборка.КоличествоОстатокНаСкладе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Отказ Тогда</a:t>
            </a:r>
          </a:p>
          <a:p>
            <a:r>
              <a:rPr lang="ru-RU" dirty="0"/>
              <a:t>			Продолжить;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// себестоимость</a:t>
            </a:r>
          </a:p>
          <a:p>
            <a:r>
              <a:rPr lang="ru-RU" dirty="0"/>
              <a:t>		Если </a:t>
            </a:r>
            <a:r>
              <a:rPr lang="ru-RU" dirty="0" err="1"/>
              <a:t>Выборка.Количество</a:t>
            </a:r>
            <a:r>
              <a:rPr lang="ru-RU" dirty="0"/>
              <a:t> = </a:t>
            </a:r>
            <a:r>
              <a:rPr lang="ru-RU" dirty="0" err="1"/>
              <a:t>Выборка.КоличествоОстатокВКомпании</a:t>
            </a:r>
            <a:r>
              <a:rPr lang="ru-RU" dirty="0"/>
              <a:t> Тогда</a:t>
            </a:r>
          </a:p>
          <a:p>
            <a:r>
              <a:rPr lang="ru-RU" dirty="0"/>
              <a:t>			Себестоимость = </a:t>
            </a:r>
            <a:r>
              <a:rPr lang="ru-RU" dirty="0" err="1"/>
              <a:t>Выборка.СуммаОстатокВКомпании</a:t>
            </a:r>
            <a:r>
              <a:rPr lang="ru-RU" dirty="0"/>
              <a:t>;</a:t>
            </a:r>
          </a:p>
          <a:p>
            <a:r>
              <a:rPr lang="ru-RU" dirty="0"/>
              <a:t>		Иначе</a:t>
            </a:r>
          </a:p>
          <a:p>
            <a:r>
              <a:rPr lang="ru-RU" dirty="0"/>
              <a:t>			Себестоимость = </a:t>
            </a:r>
            <a:r>
              <a:rPr lang="ru-RU" dirty="0" err="1"/>
              <a:t>Выборка.СуммаОстатокВКомпании</a:t>
            </a:r>
            <a:r>
              <a:rPr lang="ru-RU" dirty="0"/>
              <a:t> / </a:t>
            </a:r>
            <a:r>
              <a:rPr lang="ru-RU" dirty="0" err="1"/>
              <a:t>Выборка.КоличествоОстатокВКомпании</a:t>
            </a:r>
            <a:r>
              <a:rPr lang="ru-RU" dirty="0"/>
              <a:t> * </a:t>
            </a:r>
            <a:r>
              <a:rPr lang="ru-RU" dirty="0" err="1"/>
              <a:t>Выборка.Количество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	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ПланыСчетов.Управленческий.ПрибылиУбытки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</a:t>
            </a:r>
            <a:r>
              <a:rPr lang="ru-RU" dirty="0" err="1"/>
              <a:t>Выборка.Номенклатура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ПланыВидовХарактеристик.ВидыСубконто.Проекты</a:t>
            </a:r>
            <a:r>
              <a:rPr lang="ru-RU" dirty="0"/>
              <a:t>] = Проект;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</a:t>
            </a:r>
            <a:r>
              <a:rPr lang="ru-RU" dirty="0" err="1"/>
              <a:t>Выборка.Номенклатура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ПланыВидовХарактеристик.ВидыСубконто.Склады</a:t>
            </a:r>
            <a:r>
              <a:rPr lang="ru-RU" dirty="0"/>
              <a:t>] = Склад;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Движение.КоличествоКт</a:t>
            </a:r>
            <a:r>
              <a:rPr lang="ru-RU" dirty="0"/>
              <a:t> = </a:t>
            </a:r>
            <a:r>
              <a:rPr lang="ru-RU" dirty="0" err="1"/>
              <a:t>Выборка.Количество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Движение.Сумма</a:t>
            </a:r>
            <a:r>
              <a:rPr lang="ru-RU" dirty="0"/>
              <a:t> = Себестоимость;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	// продажа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ПланыСчетов.Управленческий.Покупатели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ПланыСчетов.Управленческий.ПрибылиУбытки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</a:t>
            </a:r>
            <a:r>
              <a:rPr lang="ru-RU" dirty="0" err="1"/>
              <a:t>Выборка.Номенклатура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ПланыВидовХарактеристик.ВидыСубконто.Проекты</a:t>
            </a:r>
            <a:r>
              <a:rPr lang="ru-RU" dirty="0"/>
              <a:t>] = Проект;		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Движение.Сумма</a:t>
            </a:r>
            <a:r>
              <a:rPr lang="ru-RU" dirty="0"/>
              <a:t> = </a:t>
            </a:r>
            <a:r>
              <a:rPr lang="ru-RU" dirty="0" err="1"/>
              <a:t>Выборка.Сумма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54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282524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ЗатратыСписокЗатрат.Проект</a:t>
            </a:r>
            <a:r>
              <a:rPr lang="ru-RU" dirty="0"/>
              <a:t> КАК Проект,</a:t>
            </a:r>
          </a:p>
          <a:p>
            <a:r>
              <a:rPr lang="ru-RU" dirty="0"/>
              <a:t>		|	СУММА(</a:t>
            </a:r>
            <a:r>
              <a:rPr lang="ru-RU" dirty="0" err="1"/>
              <a:t>ЗатратыСписокЗатрат.Сумма</a:t>
            </a:r>
            <a:r>
              <a:rPr lang="ru-RU" dirty="0"/>
              <a:t>) КАК Сумма</a:t>
            </a:r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Документ.Затраты.СписокЗатрат</a:t>
            </a:r>
            <a:r>
              <a:rPr lang="ru-RU" dirty="0"/>
              <a:t> КАК </a:t>
            </a:r>
            <a:r>
              <a:rPr lang="ru-RU" dirty="0" err="1"/>
              <a:t>ЗатратыСписокЗатрат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ЗатратыСписокЗатрат.Ссылка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ЗатратыСписокЗатрат.Проект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ПланыСчетов.Управленческий.ПрибылиУбытки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ПланыВидовХарактеристик.ВидыСубконто.Проекты</a:t>
            </a:r>
            <a:r>
              <a:rPr lang="ru-RU" dirty="0"/>
              <a:t>] = </a:t>
            </a:r>
            <a:r>
              <a:rPr lang="ru-RU" dirty="0" err="1"/>
              <a:t>Выборка.Проект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ПланыСчетов.Управленческий.ОбщехозяйственныеЗатраты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Движение.Сумма</a:t>
            </a:r>
            <a:r>
              <a:rPr lang="ru-RU" dirty="0"/>
              <a:t> = </a:t>
            </a:r>
            <a:r>
              <a:rPr lang="ru-RU" dirty="0" err="1"/>
              <a:t>Выборка.Сумма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58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684941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88C7E5D-BFD8-4E78-A192-3B140DAE77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2D3E64B-650F-4E93-A22D-0245AD0F38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4A0F685-C437-421D-B37D-A07F1B85E2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0D3B6-6774-42C5-8814-BF973A6CCE72}" type="datetimeFigureOut">
              <a:rPr lang="ru-RU" smtClean="0"/>
              <a:t>29.08.2024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2C819C6-61DC-449A-A66A-585F2309EE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90D41E9-1AC7-4118-9C68-5FAB76248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15FB8-E6E7-4DE4-9931-C4BB6FAECE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376819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2CCB3F7-A980-4DB2-A9EC-BA9550425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0BF83927-9DF5-471C-B514-13DCA75BE6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1FC251F-233A-4535-B0E7-B3C736A329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0D3B6-6774-42C5-8814-BF973A6CCE72}" type="datetimeFigureOut">
              <a:rPr lang="ru-RU" smtClean="0"/>
              <a:t>29.08.2024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B105AC1-60F3-47B6-8480-55A49045A9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0009646-8D49-4D4D-8ED6-EA3883EEBA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15FB8-E6E7-4DE4-9931-C4BB6FAECE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866608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F1D8F6C3-CD54-45D4-996F-6F33AF0FF53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7D03EA0F-8BDD-41D4-86AA-B856ED930D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E48EDC5-6B1D-4E0D-9CE5-562E7A53D9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0D3B6-6774-42C5-8814-BF973A6CCE72}" type="datetimeFigureOut">
              <a:rPr lang="ru-RU" smtClean="0"/>
              <a:t>29.08.2024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57E7074-E5C2-45BE-B547-0550574D72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83DE13D-7882-46D1-A415-37DBA6DAB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15FB8-E6E7-4DE4-9931-C4BB6FAECE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596906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5CEE389-832D-4801-956E-828060131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18E8C43-2EA0-43D0-868A-F563094E11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98B0D7F-62C4-4DEE-AB78-D3F59B16D4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0D3B6-6774-42C5-8814-BF973A6CCE72}" type="datetimeFigureOut">
              <a:rPr lang="ru-RU" smtClean="0"/>
              <a:t>29.08.2024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24522C9-736A-43F9-A9B9-ACDBDD8074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57B5CB3-4C4D-4059-A3D7-B073758C4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15FB8-E6E7-4DE4-9931-C4BB6FAECE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540415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775A74-4A79-4CB8-9DB5-5D746EE20F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3518CF1-E41E-403E-BEB9-4BD8A19C47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D0B77DE-A55B-4ACF-BE1E-17DDE48094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0D3B6-6774-42C5-8814-BF973A6CCE72}" type="datetimeFigureOut">
              <a:rPr lang="ru-RU" smtClean="0"/>
              <a:t>29.08.2024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724E044-EA25-443D-B492-360931C855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CADF4AA-D981-41E3-B2AB-AB506CAD1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15FB8-E6E7-4DE4-9931-C4BB6FAECE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654374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C93CEE0-31E1-4E5C-AFF1-2A37B6AC1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BE7AE50-6D7C-429B-B7B6-3118B8A8FA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3A5832E-4473-4C26-941B-A6189C8013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F11CB1B-B82F-48D2-BAC4-4A7EA46E89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0D3B6-6774-42C5-8814-BF973A6CCE72}" type="datetimeFigureOut">
              <a:rPr lang="ru-RU" smtClean="0"/>
              <a:t>29.08.2024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4B947E8-6F2F-463E-B765-CE16CA31A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B3DA0AA-3E88-49CB-80A7-63A2BE97F5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15FB8-E6E7-4DE4-9931-C4BB6FAECE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443631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ADCEA7-0AE9-4FCD-9E2F-FEC5A52C12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0427390-BC24-47C8-96F2-BBE94525FD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A253A0A-716D-4702-9420-6A34CD8037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3CE294CE-D303-4804-AF38-A5A605BF29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04D9685A-85C2-4CCE-86E6-CF7574095F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630D2E8C-C315-44C4-9E59-EDE2D30BC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0D3B6-6774-42C5-8814-BF973A6CCE72}" type="datetimeFigureOut">
              <a:rPr lang="ru-RU" smtClean="0"/>
              <a:t>29.08.2024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070B5E46-DCF3-4FB2-85F9-CB5074EFA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581EE489-C940-4162-85AB-B635B4B6F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15FB8-E6E7-4DE4-9931-C4BB6FAECE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566902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7BEFB89-D8BD-443B-8416-0214A5D67D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A9F9F1EB-AC16-465A-8833-26D7B88D23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0D3B6-6774-42C5-8814-BF973A6CCE72}" type="datetimeFigureOut">
              <a:rPr lang="ru-RU" smtClean="0"/>
              <a:t>29.08.2024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A3B16B51-6FA4-408A-967E-DE29D16878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16E6D091-B375-44DB-AC4A-FE68175F8A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15FB8-E6E7-4DE4-9931-C4BB6FAECE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125152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2F66BD5A-7CE5-40D3-ABAD-62B57DC902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0D3B6-6774-42C5-8814-BF973A6CCE72}" type="datetimeFigureOut">
              <a:rPr lang="ru-RU" smtClean="0"/>
              <a:t>29.08.2024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5ABA6AC0-C604-425B-AFFF-4A24348535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72ED141-6531-47AE-A29E-FB144698F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15FB8-E6E7-4DE4-9931-C4BB6FAECE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185397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A21EC4-CD3A-4605-975C-0B85F23B2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608EC3F-A004-40CC-AAAF-4C3213AB7C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49307A9-4894-45CF-B5C1-4C79150F56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96BEBA5-DE1B-4C54-A149-FFB82CE36B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0D3B6-6774-42C5-8814-BF973A6CCE72}" type="datetimeFigureOut">
              <a:rPr lang="ru-RU" smtClean="0"/>
              <a:t>29.08.2024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B9FA004-ABD0-431F-A5E5-8853FE72C4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D909ADB-C279-44C6-8B25-B2E128A21B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15FB8-E6E7-4DE4-9931-C4BB6FAECE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119353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99465AF-7B2F-473C-8864-373A1CC163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11E1198A-EC6C-47D2-A944-C032CD7D492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9C95327-C2B1-4F82-869F-EDBAB39E30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0F1006E-1715-42DA-867A-5EDBBC40CF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0D3B6-6774-42C5-8814-BF973A6CCE72}" type="datetimeFigureOut">
              <a:rPr lang="ru-RU" smtClean="0"/>
              <a:t>29.08.2024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98F5C4E-1969-4A5C-9A72-FC36187026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A9E6974-C72B-4AF6-A22A-42E772509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15FB8-E6E7-4DE4-9931-C4BB6FAECE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299147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E77AA5-3903-455E-816A-D328E75FEA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5CD9B0B-22EB-4E05-A398-1A200CD051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BDC2CC4-CCDE-4C7F-A244-DF55EB42F0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90D3B6-6774-42C5-8814-BF973A6CCE72}" type="datetimeFigureOut">
              <a:rPr lang="ru-RU" smtClean="0"/>
              <a:t>29.08.2024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059727B-1BD4-46BF-BF9F-A17B9F0BD4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51E9AE3-A88E-4E71-AC74-C1CB009D9E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415FB8-E6E7-4DE4-9931-C4BB6FAECE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195096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7.png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6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2.png"/><Relationship Id="rId4" Type="http://schemas.openxmlformats.org/officeDocument/2006/relationships/image" Target="../media/image181.png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2.png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0.png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png"/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3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png"/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png"/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png"/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6.png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png"/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5.png"/><Relationship Id="rId2" Type="http://schemas.openxmlformats.org/officeDocument/2006/relationships/image" Target="../media/image2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7.png"/><Relationship Id="rId4" Type="http://schemas.openxmlformats.org/officeDocument/2006/relationships/image" Target="../media/image236.png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png"/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6.png"/><Relationship Id="rId2" Type="http://schemas.openxmlformats.org/officeDocument/2006/relationships/image" Target="../media/image245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8.png"/><Relationship Id="rId2" Type="http://schemas.openxmlformats.org/officeDocument/2006/relationships/image" Target="../media/image2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9.png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3.png"/><Relationship Id="rId4" Type="http://schemas.openxmlformats.org/officeDocument/2006/relationships/image" Target="../media/image252.png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4.pn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7.png"/><Relationship Id="rId2" Type="http://schemas.openxmlformats.org/officeDocument/2006/relationships/image" Target="../media/image2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8.png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image" Target="../media/image259.pn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1.pn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2.pn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3.png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4.png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6.png"/><Relationship Id="rId2" Type="http://schemas.openxmlformats.org/officeDocument/2006/relationships/image" Target="../media/image2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7.png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image" Target="../media/image2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1.png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2.png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4.png"/><Relationship Id="rId2" Type="http://schemas.openxmlformats.org/officeDocument/2006/relationships/image" Target="../media/image273.png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6.png"/><Relationship Id="rId2" Type="http://schemas.openxmlformats.org/officeDocument/2006/relationships/image" Target="../media/image275.png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3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6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2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4.png"/><Relationship Id="rId4" Type="http://schemas.openxmlformats.org/officeDocument/2006/relationships/image" Target="../media/image133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3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6.png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9D0A4E-7379-476B-ACFE-E87FD87A723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Решения БУ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E1017A33-AD63-43BF-BCEA-1B013DE215C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951875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53B6CA5-14C4-4175-8906-2F1E600A466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25787" y="1340485"/>
            <a:ext cx="5940425" cy="4177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22810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D24EC66-F1FC-40FE-B32B-C23C31D0D7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3679" y="1833340"/>
            <a:ext cx="6744641" cy="3191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02312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718BD71-11A1-4FF7-B24D-9480C638AC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8942" y="2104840"/>
            <a:ext cx="2934109" cy="1238423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B45D7ED-FA4D-4C86-A22C-5ABD3F3A01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1544" y="3587822"/>
            <a:ext cx="8468907" cy="281979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F8ED74E-2438-4133-B8F0-3C3656A9C9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1546" y="336069"/>
            <a:ext cx="8468907" cy="1524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10198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D34BF34-8D10-46F7-8B7C-1CB508E200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4073" y="1623760"/>
            <a:ext cx="7363853" cy="3610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8284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04027B9-46A1-4E84-9889-D166694B5C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Билет 4</a:t>
            </a:r>
          </a:p>
        </p:txBody>
      </p:sp>
    </p:spTree>
    <p:extLst>
      <p:ext uri="{BB962C8B-B14F-4D97-AF65-F5344CB8AC3E}">
        <p14:creationId xmlns:p14="http://schemas.microsoft.com/office/powerpoint/2010/main" val="73043411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99CD9FE-8382-4DBC-9222-628B3351661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45384" y="1338103"/>
            <a:ext cx="4047322" cy="418179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795D873-2C06-477C-9A34-6037AE5C164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024437" y="3038474"/>
            <a:ext cx="2143125" cy="78105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B9D8730-E8CE-4007-8F3D-A3D1DB31185E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008041" y="1409699"/>
            <a:ext cx="3838575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835752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902C471-383E-45BC-8C23-01B10DA71E5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311525" y="1228725"/>
            <a:ext cx="5568950" cy="440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988575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C2AB0E8-2CA5-4665-8392-4E85E487CB6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188210" y="2438400"/>
            <a:ext cx="2047875" cy="19812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E88D921-4E2C-44CC-A5E8-B655B025C29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455410" y="676275"/>
            <a:ext cx="3548380" cy="550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84744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096DC8C-DF43-4A18-A441-842260674D9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28911" y="1262060"/>
            <a:ext cx="5205095" cy="433387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75E5C5E-C088-42A4-9B01-B2CBD935CF0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614179" y="1237929"/>
            <a:ext cx="5248910" cy="4382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02612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8791F10-75A1-4FA7-9CED-5E99AC026B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992" y="575864"/>
            <a:ext cx="3639058" cy="569674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74753BC-FDBE-4F37-A4BB-8A881A8E8A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5050" y="585390"/>
            <a:ext cx="3581900" cy="5687219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FE4922D-64FC-4343-B246-F17586795E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6950" y="566338"/>
            <a:ext cx="3591426" cy="5706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64724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AC2A53F-3CA8-462D-8BE7-03EA32679C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1229" y="571101"/>
            <a:ext cx="3591426" cy="571579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E200D99-9709-4A8E-AA81-D98D81B1B0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9347" y="280548"/>
            <a:ext cx="3581900" cy="6296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9967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89797C7-BD5F-4D5E-9BD5-95390BA2F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ПЕРЕСЧЕТ СУММ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9303017-BA8A-499C-B209-98BF9979141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62230" y="2767964"/>
            <a:ext cx="5940425" cy="215455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9F66E1C-2839-4093-AAF9-28DF7295153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533995" y="1840228"/>
            <a:ext cx="4295775" cy="401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32106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2C530EB-397D-4188-910F-FCD993B2C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РАСЧЕТ СУММ ДОКУМЕТА КУПЛИ-ПРОДАЖА: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769C954-3C8D-4BD6-BE79-A3F8CFD7D4F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05466" y="1690688"/>
            <a:ext cx="3231515" cy="44577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5776C25-8A38-4583-8CDC-B3266B14983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599499" y="1690688"/>
            <a:ext cx="5487035" cy="22479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766FC47-F091-48E1-9DC5-E7ABE1699814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703490" y="4425951"/>
            <a:ext cx="4982210" cy="838200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D0FC00B-195F-4F78-9985-E3F35D1B1D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15073" y="1842494"/>
            <a:ext cx="3010324" cy="4154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142464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B946E0F-CBC7-41B0-8CB2-5C526864343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57799" y="971231"/>
            <a:ext cx="5876402" cy="4915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348652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FAB66FA-28FF-4F00-A93E-5617542D10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КУПЛИ ПРОДАЖИ</a:t>
            </a:r>
          </a:p>
        </p:txBody>
      </p:sp>
    </p:spTree>
    <p:extLst>
      <p:ext uri="{BB962C8B-B14F-4D97-AF65-F5344CB8AC3E}">
        <p14:creationId xmlns:p14="http://schemas.microsoft.com/office/powerpoint/2010/main" val="2955062517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68A6452-E3DB-46AE-B144-B33AB41E739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302506" y="1165069"/>
            <a:ext cx="7586987" cy="4527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313178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547A881-3920-49BB-82C9-66A0545815D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79046" y="1154285"/>
            <a:ext cx="10433907" cy="4549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44267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3CDEAF9-2F02-4C2B-8AAE-055E1F97761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566795" y="526396"/>
            <a:ext cx="5058410" cy="130492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E4D781D-34DC-4FE8-9C53-D97E1457059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60216" y="2145768"/>
            <a:ext cx="11071568" cy="362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469589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79A1549-0C7D-4690-BEE9-6BFCC690E69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76332" y="1184435"/>
            <a:ext cx="5040573" cy="448913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B7CD2F3-8685-4C9E-A9E3-3AF16FDA1D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5097" y="1184435"/>
            <a:ext cx="5030922" cy="4489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838224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B3B1944-B955-4297-8A3F-07557A68DB8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00019" y="1895871"/>
            <a:ext cx="2372011" cy="306625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2AB560E-72B5-4529-BA02-616970DB6AE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389500" y="571181"/>
            <a:ext cx="3781425" cy="571563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B33D0C5-1BEC-4A02-9810-FCB34CAFC487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7763716" y="561655"/>
            <a:ext cx="3800475" cy="5734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986477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E9FD6FF-83AF-4C3F-BCF8-094BB37CB8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ПРИХОДНОЙ</a:t>
            </a:r>
          </a:p>
        </p:txBody>
      </p:sp>
    </p:spTree>
    <p:extLst>
      <p:ext uri="{BB962C8B-B14F-4D97-AF65-F5344CB8AC3E}">
        <p14:creationId xmlns:p14="http://schemas.microsoft.com/office/powerpoint/2010/main" val="96869295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6C06F2F-0F96-4ACF-BAAF-582915B3A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16B99BDE-E3FE-4C76-8196-C863B876237C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98327" y="3003176"/>
            <a:ext cx="8595345" cy="1469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8309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89797C7-BD5F-4D5E-9BD5-95390BA2F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ПЕРЕСЧЕТ СУММ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41925DE-00CD-4C35-94C6-AC63ACF2DCF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174105" y="120239"/>
            <a:ext cx="3179695" cy="661752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8A222DC-2E9F-4D66-B28C-2FAFDD1E97F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26944" y="1612676"/>
            <a:ext cx="3790950" cy="5125085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0D505B7-0DD9-4275-A022-2977D9ECBEC8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195762" y="1612676"/>
            <a:ext cx="3800475" cy="5096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844095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D59D597-C4C6-414A-8D3B-014FEE94892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988717" y="1089759"/>
            <a:ext cx="8214565" cy="4678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043674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BD929D9-9E63-467C-8CFF-9AFE927EE95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272602" y="1577788"/>
            <a:ext cx="7646794" cy="131193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9A862FC-4310-43B1-A3E4-55331F42680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84710" y="3716094"/>
            <a:ext cx="11422579" cy="1564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3778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1C24058-4602-407F-A20B-248ACA0EA5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3388" y="1209365"/>
            <a:ext cx="8945223" cy="4439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991850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A085781-BD8B-44EF-98C1-2ABEF2E687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3179" y="593888"/>
            <a:ext cx="6906589" cy="164805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2025A88-A9F3-4A4E-8AD7-7D86AB3697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2232" y="2459854"/>
            <a:ext cx="6887536" cy="2133898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15314EF-4817-4C22-B1DE-F353ACA3B7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6074" y="4811663"/>
            <a:ext cx="6639852" cy="1095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599342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D062681-C3E8-47F1-98ED-622B89BB8A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7783" y="1518971"/>
            <a:ext cx="8116433" cy="3820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18383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04E66A3-AD37-411A-B933-799F86780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Тестовые данные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0AE6F86-773E-4CB2-8B89-F670144CCB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4470" y="1690688"/>
            <a:ext cx="4363059" cy="151468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E943801-7E0C-442C-AEFF-B05B718BE5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7338" y="3357309"/>
            <a:ext cx="4277322" cy="1810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580054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CBE3781-1FB7-412C-B33E-D6464E4987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7942" y="96676"/>
            <a:ext cx="6916115" cy="315321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7916786-EC27-417F-A39E-0B60E20460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7942" y="3353685"/>
            <a:ext cx="6925642" cy="3143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171419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81F2C0E-873A-4966-9B82-D79439168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3136" y="84140"/>
            <a:ext cx="6297147" cy="282375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466CF6D-1AB4-4A86-A7EC-AF0E4CAE86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7426" y="3086975"/>
            <a:ext cx="6297147" cy="3444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009706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0E994B4-EA95-4456-B319-55B06B4110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9569" y="156085"/>
            <a:ext cx="5792862" cy="317493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5128A86-286E-4DAE-9166-43B5BB478D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9569" y="3429000"/>
            <a:ext cx="5792862" cy="3180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665771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DFDDC55-8326-40DC-AC65-3CA4DE2A3F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6394" y="1871464"/>
            <a:ext cx="7959211" cy="3115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5920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89797C7-BD5F-4D5E-9BD5-95390BA2F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ПЕРЕСЧЕТ СУММ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954F611-52B1-4618-9E34-56E49FE48E9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38200" y="2038350"/>
            <a:ext cx="5267960" cy="278130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8072535D-DEA9-44A4-8B14-64C415CC6A5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371590" y="3105150"/>
            <a:ext cx="4982210" cy="64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806450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6B4B365-0607-46E3-A759-F3662DD347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Билет 5</a:t>
            </a:r>
          </a:p>
        </p:txBody>
      </p:sp>
    </p:spTree>
    <p:extLst>
      <p:ext uri="{BB962C8B-B14F-4D97-AF65-F5344CB8AC3E}">
        <p14:creationId xmlns:p14="http://schemas.microsoft.com/office/powerpoint/2010/main" val="3338348970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28B4BF7-92A0-4AA1-BD4D-21D0DD14E1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В ПРИХОДНОЙ И РАСХОДНОЙ: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03A4506-4CF0-452C-AA7F-8DE5A2A83BC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32584" y="1697756"/>
            <a:ext cx="3354744" cy="387537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189B204-206F-413A-AB19-2D71CCD12B9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600450" y="3003550"/>
            <a:ext cx="4991100" cy="8509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BD284D7-5A9B-4DC0-AA51-C94C4DC75B19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704672" y="1697756"/>
            <a:ext cx="3084481" cy="4814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756989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C3CC801-3B11-42E2-B865-C3AB9E6948C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05979" y="1153519"/>
            <a:ext cx="5743102" cy="455268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B3AD575-DC1B-4D21-B75A-31FDFD5A678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242919" y="1151795"/>
            <a:ext cx="5722839" cy="4554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650279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D53E56C-451F-4F2C-B259-81E985FC51C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4808" y="1051078"/>
            <a:ext cx="5942636" cy="475584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D652819-8E02-4452-82E8-50C702504D5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174557" y="1051079"/>
            <a:ext cx="5942651" cy="4755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704452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799889F-192F-4329-A618-DBD68C3ED58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657583" y="688873"/>
            <a:ext cx="6876834" cy="548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893766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B82637D-C033-4E1B-8D4A-82D54313778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011373" y="966470"/>
            <a:ext cx="2228850" cy="492506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1ED4C7C-6ADA-4A45-8C82-659588BB216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504718" y="1396365"/>
            <a:ext cx="2857500" cy="4065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413460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1180A41-2A97-4005-A3A3-A42ED7BC75D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457878" y="527901"/>
            <a:ext cx="7276244" cy="181883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3BE1FE2-B02B-4F37-8AE9-F86E3E9C72A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799099" y="2549920"/>
            <a:ext cx="6593801" cy="3922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159977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4DEA782-B2F8-4975-B4A3-E8BC3103491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558575" y="950840"/>
            <a:ext cx="7074849" cy="4956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476967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AE39605-24E6-4D03-A579-DAF8A682AF0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34076" y="2733675"/>
            <a:ext cx="1943100" cy="165735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69E4B59-3397-43EC-A48D-24FC5F0951B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894860" y="1314450"/>
            <a:ext cx="3534410" cy="4495800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B379A737-BE50-4409-9DE4-07494C4A3FE5}"/>
              </a:ext>
            </a:extLst>
          </p:cNvPr>
          <p:cNvSpPr/>
          <p:nvPr/>
        </p:nvSpPr>
        <p:spPr>
          <a:xfrm>
            <a:off x="8555634" y="585975"/>
            <a:ext cx="32820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800"/>
              </a:spcAft>
            </a:pP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 РЕГИСТРЕ БУХГАЛТЕРИИ: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6A32B7E-C68D-4A19-ACAC-96EED99C49EE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746955" y="1181100"/>
            <a:ext cx="289941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692226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ED08197-C006-4D0A-98C3-FC50E10DC8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624" y="1618997"/>
            <a:ext cx="10764752" cy="3620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2526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B1AC48C-DF67-425E-BB21-AC94985E5B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 приходной и расходной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A1FD888-C78D-4DA4-8E8A-ED6E717C8CA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687607" y="2535659"/>
            <a:ext cx="3829050" cy="176212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045EC42-31CE-4353-989F-EC19C483690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713443" y="1592683"/>
            <a:ext cx="3790950" cy="36480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665CCD7-4168-498D-8BDC-EB3FF6DCC258}"/>
              </a:ext>
            </a:extLst>
          </p:cNvPr>
          <p:cNvSpPr txBox="1"/>
          <p:nvPr/>
        </p:nvSpPr>
        <p:spPr>
          <a:xfrm>
            <a:off x="3060887" y="5644171"/>
            <a:ext cx="6070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Тоже самое с Количеством, ценой и суммой в </a:t>
            </a:r>
            <a:r>
              <a:rPr lang="ru-RU" dirty="0" err="1"/>
              <a:t>тч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75123797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401946E-F6D5-40E7-97FD-F94200871E0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77602" y="1257300"/>
            <a:ext cx="4849495" cy="43434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CA19E35-3F9E-48A4-875F-E3E8EAE7164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064903" y="1257300"/>
            <a:ext cx="4849495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592848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3A51890-3BCF-41B9-8AC2-C2A63D091A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ПРИХОДНОЙ</a:t>
            </a:r>
          </a:p>
        </p:txBody>
      </p:sp>
    </p:spTree>
    <p:extLst>
      <p:ext uri="{BB962C8B-B14F-4D97-AF65-F5344CB8AC3E}">
        <p14:creationId xmlns:p14="http://schemas.microsoft.com/office/powerpoint/2010/main" val="2776450493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C53F026-704F-4EC8-A72A-1771E7BF79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РАСХОДНОЙ</a:t>
            </a:r>
          </a:p>
        </p:txBody>
      </p:sp>
    </p:spTree>
    <p:extLst>
      <p:ext uri="{BB962C8B-B14F-4D97-AF65-F5344CB8AC3E}">
        <p14:creationId xmlns:p14="http://schemas.microsoft.com/office/powerpoint/2010/main" val="4230042269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D108D07-2085-412E-A1BB-3A4065951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12F6D6DE-BEDC-44C0-A4B3-E8E92116C8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66170" y="3044671"/>
            <a:ext cx="8459659" cy="2010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97697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89FE8D8-3A52-4BE4-9D9D-67A33073B2B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643022" y="849081"/>
            <a:ext cx="8905956" cy="5159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945902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AFD3795-DDBB-4D26-B7D0-52E39C0563F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969087" y="1435231"/>
            <a:ext cx="10253826" cy="3987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859341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B593605-B705-46D1-A77E-BD89C654B8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7678" y="1214128"/>
            <a:ext cx="8916644" cy="4429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865201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EA2FD92-9CC3-4764-81D0-87D676FBD9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6995" y="525416"/>
            <a:ext cx="6878010" cy="182905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8F7D90E-3D9B-4219-9F08-F3293F00B4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0837" y="2453361"/>
            <a:ext cx="6630325" cy="89547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438898E-4E22-4D58-8652-227C2FED7D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0837" y="3447726"/>
            <a:ext cx="6620799" cy="149563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92EB7FA-7F0F-4496-95D3-D6FB38DF66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71311" y="5042250"/>
            <a:ext cx="6630325" cy="1047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901885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E2F32B2-F81D-436F-85C0-6060C1A1FC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8336" y="1452286"/>
            <a:ext cx="7535327" cy="3953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657125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01EAA7E-E5EF-4CA2-B215-3DC2ABD3B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Тестовые данные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3A811516-9BBB-4259-8893-A28FFB5BC2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7944" y="2733695"/>
            <a:ext cx="2962688" cy="264832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5D4DDCB-E2E1-4CF4-ABB7-72CABA088B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0529" y="2948613"/>
            <a:ext cx="7583527" cy="2218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8757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4E607A4-81A6-4AC1-BC34-69280E588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 регистре запрет незаполненных значений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1745915-4666-449C-A0D4-4BBA8BBED66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167187" y="2328862"/>
            <a:ext cx="3857625" cy="220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739294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509AF1D-A708-44B1-ABE3-7272BCF30B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3179" y="525304"/>
            <a:ext cx="6925642" cy="246731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ADA8987-48C1-4E49-AD6E-53473A7B8A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3179" y="3579587"/>
            <a:ext cx="6925642" cy="2753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39400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B928CC7-18B4-4B50-B0E5-BBA2781EBD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0696" y="1668489"/>
            <a:ext cx="6570608" cy="3521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734344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06D33AA-28D3-477B-8911-9AFC571439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Билет 6</a:t>
            </a:r>
          </a:p>
        </p:txBody>
      </p:sp>
    </p:spTree>
    <p:extLst>
      <p:ext uri="{BB962C8B-B14F-4D97-AF65-F5344CB8AC3E}">
        <p14:creationId xmlns:p14="http://schemas.microsoft.com/office/powerpoint/2010/main" val="4027710727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1ED0CAC-4158-41A3-9E42-BCD66306551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487897" y="734244"/>
            <a:ext cx="5216205" cy="5389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105725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A3C0773-D41D-410B-8DD8-ED084C75C01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331178" y="1174534"/>
            <a:ext cx="7529643" cy="4508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098242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6A6128B-BF71-45D2-A678-D88C289FEE1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55575" y="1343660"/>
            <a:ext cx="5940425" cy="417068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5E8D684-4B84-4B56-94BD-1D564DBE14B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611555" y="1133475"/>
            <a:ext cx="5077460" cy="459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58460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E67D5BB-4F35-4C43-A91F-9C46F341734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998492" y="3224213"/>
            <a:ext cx="1695450" cy="40957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A884D18-6A20-4EB7-8456-6593676ED49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770347" y="1092489"/>
            <a:ext cx="3708626" cy="4673022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836452BE-2860-488C-B1AA-3214394FCBC8}"/>
              </a:ext>
            </a:extLst>
          </p:cNvPr>
          <p:cNvSpPr/>
          <p:nvPr/>
        </p:nvSpPr>
        <p:spPr>
          <a:xfrm>
            <a:off x="8839244" y="723157"/>
            <a:ext cx="21065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800"/>
              </a:spcAft>
            </a:pP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 РЕГИСТРЕ БУХ: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43E947A-BE72-44FB-A00E-E32DC1C3E4CC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468878" y="1092489"/>
            <a:ext cx="2847270" cy="4677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938081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1B55BBD-0175-4B4F-A41A-22102291F47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00474" y="2578556"/>
            <a:ext cx="2085269" cy="170088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CAA6F75-5BD1-45C9-ADAB-D0FD00F6639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829268" y="2862261"/>
            <a:ext cx="1895475" cy="113347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C5F077B-B906-41E8-B762-1572B7208C21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968268" y="619123"/>
            <a:ext cx="3422650" cy="561975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D8DEEFA-E60C-49CF-A339-67D249612AB7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8634443" y="619123"/>
            <a:ext cx="3395580" cy="561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016763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CEBED22-A7C5-4F5B-AF70-A416500D42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966" y="1604708"/>
            <a:ext cx="9974067" cy="3648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41288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B461A90-11D8-42EB-8603-EDA1E32C2C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8601" y="961680"/>
            <a:ext cx="5534797" cy="4934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0817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7866591-5806-4A35-B231-271B2B9E125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026683" y="2109785"/>
            <a:ext cx="2962275" cy="263842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2D99CBE-7AB9-46F1-B647-479088F176F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692377" y="1016314"/>
            <a:ext cx="4472940" cy="4825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874803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D146816-00BC-4695-8C12-7CF33FD9CDA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88303" y="2352675"/>
            <a:ext cx="1914525" cy="215265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43A434C-C3B8-47A7-9E70-7E1343D25AA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339346" y="747393"/>
            <a:ext cx="3810000" cy="536321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899F10D-74A4-4A5F-9332-4D0B1D2CD5F1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285865" y="971231"/>
            <a:ext cx="5906135" cy="4915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731204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E7EC13D-52BF-4C18-8774-0C5A74C6DE6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561861" y="2686050"/>
            <a:ext cx="1876425" cy="14859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C021DDC-078B-470D-A4C9-523CD1266FA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057201" y="715609"/>
            <a:ext cx="3572938" cy="5426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427345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903DC9B-40AC-4008-A9FD-D0C146DDD35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25787" y="1112520"/>
            <a:ext cx="5940425" cy="4632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240085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E5AF557-4DC7-4C96-9280-17F3838AAE5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152069" y="1077819"/>
            <a:ext cx="7887861" cy="4702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991345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C75535-9E85-4B14-B76C-F0255353A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ПРИХОДНОЙ</a:t>
            </a:r>
          </a:p>
        </p:txBody>
      </p:sp>
    </p:spTree>
    <p:extLst>
      <p:ext uri="{BB962C8B-B14F-4D97-AF65-F5344CB8AC3E}">
        <p14:creationId xmlns:p14="http://schemas.microsoft.com/office/powerpoint/2010/main" val="3148127397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C18BA8C-0A55-42B7-B311-975E393D65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РАСХОДНОЙ</a:t>
            </a:r>
          </a:p>
        </p:txBody>
      </p:sp>
    </p:spTree>
    <p:extLst>
      <p:ext uri="{BB962C8B-B14F-4D97-AF65-F5344CB8AC3E}">
        <p14:creationId xmlns:p14="http://schemas.microsoft.com/office/powerpoint/2010/main" val="1067278208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15E419-FC37-4F1F-BF1B-B2B107570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8" name="Объект 7">
            <a:extLst>
              <a:ext uri="{FF2B5EF4-FFF2-40B4-BE49-F238E27FC236}">
                <a16:creationId xmlns:a16="http://schemas.microsoft.com/office/drawing/2014/main" id="{AE7DE2AA-8A53-410E-AB7A-479BB97423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7406" y="2658359"/>
            <a:ext cx="11097188" cy="2405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20405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197CBE6-8845-4719-9336-C1A53402B06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586461" y="728097"/>
            <a:ext cx="9019078" cy="5401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921486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0A22BBA-2B5D-4011-99A8-5D7A0FF79F05}"/>
              </a:ext>
            </a:extLst>
          </p:cNvPr>
          <p:cNvPicPr/>
          <p:nvPr/>
        </p:nvPicPr>
        <p:blipFill rotWithShape="1">
          <a:blip r:embed="rId2"/>
          <a:srcRect b="22788"/>
          <a:stretch/>
        </p:blipFill>
        <p:spPr>
          <a:xfrm>
            <a:off x="1358678" y="105596"/>
            <a:ext cx="9474641" cy="161950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0D31F1B-A7A5-43A6-B3FC-B899C66EB42C}"/>
              </a:ext>
            </a:extLst>
          </p:cNvPr>
          <p:cNvPicPr/>
          <p:nvPr/>
        </p:nvPicPr>
        <p:blipFill rotWithShape="1">
          <a:blip r:embed="rId3"/>
          <a:srcRect b="6840"/>
          <a:stretch/>
        </p:blipFill>
        <p:spPr>
          <a:xfrm>
            <a:off x="1081889" y="1797729"/>
            <a:ext cx="10028221" cy="1765603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25D0B3B-7B1D-4E9D-868A-CF00F0C844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6597" y="3636938"/>
            <a:ext cx="2718802" cy="3115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179154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9717B66-FD27-417B-9B3A-C53624BC41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2441" y="1233181"/>
            <a:ext cx="8907118" cy="4391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5118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BB10DB5-C9C6-42E1-92D0-8E6C38B9226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89497" y="979773"/>
            <a:ext cx="5119781" cy="489845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EB7332F-BDAD-47FB-8FAB-A57FF6383CDE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664571" y="979773"/>
            <a:ext cx="5137932" cy="4898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812886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72FB606-70BA-4FCA-9916-936F8D6BBF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6995" y="223709"/>
            <a:ext cx="6878010" cy="183858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166835E-A1C4-4083-804B-025995CE35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6995" y="2176386"/>
            <a:ext cx="6887536" cy="1095528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F769A6D-0700-4BF5-B342-13811887C9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6995" y="3386009"/>
            <a:ext cx="6868484" cy="3124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126306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C284D94-7A67-452A-8CE9-C11C1EEE02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0231" y="1495155"/>
            <a:ext cx="7611537" cy="3867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424486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F70D3DA-71BA-4838-BA17-72BCCBCDD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Тестовые данные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37F6DDD-BF21-42AB-B77C-67BAF4C15D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2208" y="1782167"/>
            <a:ext cx="3467584" cy="125747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D13E067-8B65-4E82-BF77-F48A246771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8890" y="3429000"/>
            <a:ext cx="6954220" cy="2210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818582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587CD15-4A0F-4466-92FE-E51A7A91E3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5520" y="787177"/>
            <a:ext cx="7220958" cy="224821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F621771-3AB7-42FD-B7AC-FF58870BA3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5047" y="3429000"/>
            <a:ext cx="7201905" cy="2524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013262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509BF4D-E3BD-417C-9056-656298C930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1090" y="1818952"/>
            <a:ext cx="7529820" cy="3220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7230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3FD6046-AFD4-4E0F-9399-290E2BD013A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38131" y="871536"/>
            <a:ext cx="4734565" cy="511492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C940A37-FD86-47BF-B5DE-3449C1F25A1C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7170794" y="871537"/>
            <a:ext cx="4283075" cy="511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5955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1347687-B695-4011-B207-AA444FEF258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399687" y="997378"/>
            <a:ext cx="5392626" cy="4863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6616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84106DD-F113-4880-B6F8-7246A183B72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База</a:t>
            </a:r>
          </a:p>
        </p:txBody>
      </p:sp>
    </p:spTree>
    <p:extLst>
      <p:ext uri="{BB962C8B-B14F-4D97-AF65-F5344CB8AC3E}">
        <p14:creationId xmlns:p14="http://schemas.microsoft.com/office/powerpoint/2010/main" val="3863580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02BADF4-275C-4F97-8FCE-C88BC45D0F1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414245" y="1066591"/>
            <a:ext cx="5363509" cy="4724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3966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789EB0D-C2D9-4273-AB1F-9AA11D057F5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46025" y="990600"/>
            <a:ext cx="5442585" cy="48768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1D27192-6E0A-4D17-ADB4-B7949D385E1A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503392" y="1538605"/>
            <a:ext cx="5334000" cy="3780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2563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E1E96D8-E258-45E4-B3C0-D8D6363CC8D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885622" y="467731"/>
            <a:ext cx="8420753" cy="165264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7149391-7457-474B-8274-EBA20459ED2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783963" y="2294519"/>
            <a:ext cx="4624070" cy="409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7996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238EDF4-68AE-49A8-B712-0C7E0F17F04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63171" y="1165130"/>
            <a:ext cx="5410442" cy="452773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21C78D6-DA07-4498-98F1-203723AEDAE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507704" y="1165130"/>
            <a:ext cx="5421125" cy="4527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4389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3FA5A0D-EA18-4B19-ADEA-FF759E4CEC4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557247" y="2296292"/>
            <a:ext cx="2715746" cy="226541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B0C8233-733F-4E61-9531-C23FD4A0CB7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081993" y="581415"/>
            <a:ext cx="3552760" cy="5695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8440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8C91B85-DE64-427B-9501-3E58756C54D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091811" y="901931"/>
            <a:ext cx="8008377" cy="5054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4430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F281F3A-A9AF-420F-BD8F-1FBDC9F373E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899388" y="1614879"/>
            <a:ext cx="8393223" cy="3628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9273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944FF23-9FA2-411C-9FE1-0632201BB1D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165988" y="2367785"/>
            <a:ext cx="2019300" cy="1666875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EA781DD-EB6E-4CE2-A56B-8048801F4C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019" y="1043461"/>
            <a:ext cx="3410426" cy="478221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911F218-50CD-498D-8506-5DAAF9EA61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4831" y="1148863"/>
            <a:ext cx="5371535" cy="4560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0385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9B6037C-29F7-4CC2-BF6B-4C5E4F0A2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Билет 1</a:t>
            </a:r>
          </a:p>
        </p:txBody>
      </p:sp>
    </p:spTree>
    <p:extLst>
      <p:ext uri="{BB962C8B-B14F-4D97-AF65-F5344CB8AC3E}">
        <p14:creationId xmlns:p14="http://schemas.microsoft.com/office/powerpoint/2010/main" val="20055681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FEFB7DD-BF13-4BD4-8707-8858106293E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380055" y="1512229"/>
            <a:ext cx="7431887" cy="1916771"/>
          </a:xfrm>
          <a:prstGeom prst="rect">
            <a:avLst/>
          </a:prstGeom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63AD36B6-58DA-43F8-ACF1-D8E1BC9D0D73}"/>
              </a:ext>
            </a:extLst>
          </p:cNvPr>
          <p:cNvSpPr/>
          <p:nvPr/>
        </p:nvSpPr>
        <p:spPr>
          <a:xfrm>
            <a:off x="3047999" y="4107518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</a:rPr>
              <a:t>ПОСЛЕ УВЕЛИЧЕНИЯ СУБКОНТО АКТУАЛИЗИРОВАТЬ ДОКУМЕНТ ОПЕРАЦИЯ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769341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FE034EB-DC66-480D-92F4-99EB67B37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Включить разделение итогов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3507597-C7B4-4DD2-878B-8A038416CF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1443" y="1948816"/>
            <a:ext cx="5649113" cy="4544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5192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9343BE9-2B23-4A45-AB7A-02952C38F09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902668" y="999807"/>
            <a:ext cx="3038475" cy="485838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8400FE7-DCA8-45D8-A160-849B7FA6A87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853598" y="4927298"/>
            <a:ext cx="5940425" cy="118046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B558308-1019-41D7-AB05-ED9C4A669E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6093" y="659146"/>
            <a:ext cx="4079967" cy="3903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6330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583FB6D-62B1-4EB5-99CA-F2C68C2733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425" y="2795499"/>
            <a:ext cx="2029108" cy="126700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C005CF7-E410-4AAC-8B02-69E5719B4C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5202" y="1023602"/>
            <a:ext cx="3600953" cy="4810796"/>
          </a:xfrm>
          <a:prstGeom prst="rect">
            <a:avLst/>
          </a:prstGeom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0BFD76A8-16F6-40F8-9BA6-BA84C755DF67}"/>
              </a:ext>
            </a:extLst>
          </p:cNvPr>
          <p:cNvSpPr/>
          <p:nvPr/>
        </p:nvSpPr>
        <p:spPr>
          <a:xfrm>
            <a:off x="7902587" y="654270"/>
            <a:ext cx="32179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</a:rPr>
              <a:t>В РЕГИСТРЕ БУХГАЛТЕРИИ</a:t>
            </a:r>
            <a:endParaRPr lang="ru-RU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5411AF7-05F4-4BCF-833F-EE6029D9FBA4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065658" y="1052848"/>
            <a:ext cx="2891790" cy="478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7890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74D6222-DCA1-46DB-9136-D05E84C2887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351147" y="1006702"/>
            <a:ext cx="5489705" cy="4844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4821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882F881-FFBA-4FBB-AF4C-BAD3D0F5C30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796675" y="2468790"/>
            <a:ext cx="2168618" cy="192041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F2FB7EC-0579-4FA0-9075-5AF83DF1472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997888" y="1178106"/>
            <a:ext cx="3397437" cy="4501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8666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AD9DF43-5881-4989-8425-B634DCB1FF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ПРИХОДНОЙ</a:t>
            </a:r>
          </a:p>
        </p:txBody>
      </p:sp>
    </p:spTree>
    <p:extLst>
      <p:ext uri="{BB962C8B-B14F-4D97-AF65-F5344CB8AC3E}">
        <p14:creationId xmlns:p14="http://schemas.microsoft.com/office/powerpoint/2010/main" val="2108154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99D4835-4EC9-421F-8781-E8873E95E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РАСХОДНОЙ</a:t>
            </a:r>
          </a:p>
        </p:txBody>
      </p:sp>
    </p:spTree>
    <p:extLst>
      <p:ext uri="{BB962C8B-B14F-4D97-AF65-F5344CB8AC3E}">
        <p14:creationId xmlns:p14="http://schemas.microsoft.com/office/powerpoint/2010/main" val="14595970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C5F057-85E2-402A-BD41-BC6534BB1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AD658B78-962E-4CBB-AF7A-B7556A7340A8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66308" y="2580434"/>
            <a:ext cx="8059384" cy="2510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3000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776AB83-7336-4FBA-AEC5-0AD4786CD24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082847" y="626013"/>
            <a:ext cx="8026306" cy="5605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09601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429291C-4529-4B10-95B8-FE9AA7E40A3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087712" y="413011"/>
            <a:ext cx="8016576" cy="188695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A791491-7BC3-4F47-93A7-BDD15A8B927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582349" y="2485521"/>
            <a:ext cx="7027302" cy="4145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16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3E8CD33-23FB-45B6-94F6-B80E4B6314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2914" y="1404655"/>
            <a:ext cx="8926171" cy="4048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5364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>
            <a:extLst>
              <a:ext uri="{FF2B5EF4-FFF2-40B4-BE49-F238E27FC236}">
                <a16:creationId xmlns:a16="http://schemas.microsoft.com/office/drawing/2014/main" id="{A66E376A-1CF0-4B00-94B5-B46CC8C317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47422" y="2896254"/>
            <a:ext cx="1667108" cy="93358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597F172-D8B9-4466-863A-ABF986717C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848" y="102152"/>
            <a:ext cx="3832739" cy="326089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0FD9944-8A88-4827-8A0B-A3F8AEEC11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5746" y="109293"/>
            <a:ext cx="3847580" cy="326089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81B616E-6D7F-45D7-97BD-4FCB3ED9F7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7848" y="3365424"/>
            <a:ext cx="3832740" cy="3260893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0D854499-3647-49C8-BA04-23E7C554AC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60587" y="3370185"/>
            <a:ext cx="3832739" cy="3256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19408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54248BF-C8D1-46F5-B032-0E2722AA11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0355" y="130566"/>
            <a:ext cx="6271290" cy="165492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A3E55FC-740D-42EA-826F-E89AFC0D60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7739" y="1867336"/>
            <a:ext cx="5936517" cy="182599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F192EAE-2463-4C6A-B213-C465456734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0355" y="3775172"/>
            <a:ext cx="6271290" cy="1323458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DCB2DEE-8C7C-435F-A15D-254AF97182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33176" y="5180476"/>
            <a:ext cx="6925642" cy="108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41881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9E68765-9AC2-43D7-AB3F-BCB26425FE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5733" y="1528497"/>
            <a:ext cx="5620534" cy="3801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12493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E464177-C899-4691-AC41-F531B5220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Тестовые данные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9450451-6B4C-4FAB-A4FB-CD5E3262E0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886" y="2098349"/>
            <a:ext cx="11660227" cy="3324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4341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9BDA0F3-FFA2-47B1-8C5C-55CE280A60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97" y="647312"/>
            <a:ext cx="11688806" cy="278168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0A3A3EE-0BDB-4613-B608-906D73CC26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97" y="4183003"/>
            <a:ext cx="11688807" cy="2118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35096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56D8207-8EEB-4E0C-ADF8-DA4B560D4E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7889" y="2294479"/>
            <a:ext cx="6516221" cy="2269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17988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D73D4F6-8962-46AD-A3D6-3607F1E5B9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Билет 2</a:t>
            </a:r>
          </a:p>
        </p:txBody>
      </p:sp>
    </p:spTree>
    <p:extLst>
      <p:ext uri="{BB962C8B-B14F-4D97-AF65-F5344CB8AC3E}">
        <p14:creationId xmlns:p14="http://schemas.microsoft.com/office/powerpoint/2010/main" val="283560619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99CD9FE-8382-4DBC-9222-628B3351661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45384" y="1338103"/>
            <a:ext cx="4047322" cy="418179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795D873-2C06-477C-9A34-6037AE5C164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024437" y="2222686"/>
            <a:ext cx="2143125" cy="78105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6B5A8BF-546F-4099-85D2-2C44B8587388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995861" y="3428999"/>
            <a:ext cx="2200275" cy="7620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B9D8730-E8CE-4007-8F3D-A3D1DB31185E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8008041" y="1409699"/>
            <a:ext cx="3838575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93253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D066F3E-12AC-443A-93ED-4766B22974F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03998" y="2876549"/>
            <a:ext cx="2019300" cy="11049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DD7C18D-6F0D-4DE1-B5EC-7D96D5144EC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670717" y="990281"/>
            <a:ext cx="3800475" cy="4877435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A81D9DEA-BEF7-4074-B217-26F55ED02864}"/>
              </a:ext>
            </a:extLst>
          </p:cNvPr>
          <p:cNvSpPr/>
          <p:nvPr/>
        </p:nvSpPr>
        <p:spPr>
          <a:xfrm>
            <a:off x="9049954" y="620950"/>
            <a:ext cx="21065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</a:rPr>
              <a:t>В РЕГИСТРЕ БУХ:</a:t>
            </a:r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87FBE7B-F9F3-400F-9DA8-3B66167FA205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518612" y="990282"/>
            <a:ext cx="3162009" cy="5246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29146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291A539-F00F-4769-80D7-439BAEB07C1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542982" y="292753"/>
            <a:ext cx="5106035" cy="132397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200D21A-9B9D-4E30-8857-E48A9368770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606799" y="1928550"/>
            <a:ext cx="4978400" cy="4004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28740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CEF8ECF-D105-44CB-B730-1B7CE281E1A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7786" y="1652269"/>
            <a:ext cx="5940425" cy="355346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5A62570-F386-49EF-A4D5-9752E9A7240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173791" y="1369376"/>
            <a:ext cx="5940425" cy="4119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0227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74111FB-5505-43CF-AB48-605AB583E4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486" y="2330371"/>
            <a:ext cx="4061352" cy="219725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2CDC1BF-2A40-437E-9D09-8C163C173B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2393" y="2885998"/>
            <a:ext cx="2067213" cy="108600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59C8021-FFF7-4E51-86B8-117C2C2D7A8E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7351161" y="509697"/>
            <a:ext cx="3470493" cy="5838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56111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14BB3B5-2A7A-478E-9269-7E09F51FC17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07196" y="1995207"/>
            <a:ext cx="11177607" cy="2867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97066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A03BBC9-36EF-4724-A9A1-82E119F6419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9049" y="947420"/>
            <a:ext cx="5601335" cy="496316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B3BAC62-4AE1-4DF1-8467-5A14341F8F8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271618" y="947420"/>
            <a:ext cx="5616445" cy="4963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45246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3951ADF-56B4-45B3-89F8-58CE989EA4C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943496" y="630919"/>
            <a:ext cx="6305008" cy="5596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86829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269930A-1A90-4932-BF23-3C8EFEF5F32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74313" y="2614610"/>
            <a:ext cx="1914525" cy="162877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9EF01D8-6857-42D7-A2CB-B13C3E16847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393141" y="561654"/>
            <a:ext cx="3810000" cy="573468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9129050-32D4-4F97-94B0-55B2C3B75D21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7717212" y="523554"/>
            <a:ext cx="3800475" cy="5772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38480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B8B8B40-2E1A-4882-8DBA-254E44AD32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РАСХОДНОЙ</a:t>
            </a:r>
          </a:p>
        </p:txBody>
      </p:sp>
    </p:spTree>
    <p:extLst>
      <p:ext uri="{BB962C8B-B14F-4D97-AF65-F5344CB8AC3E}">
        <p14:creationId xmlns:p14="http://schemas.microsoft.com/office/powerpoint/2010/main" val="31311369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22C7B86-3068-42C9-9B37-C7A27480409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27772" y="1204911"/>
            <a:ext cx="5314950" cy="444817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B6A2941-B084-4833-84AC-B2D2E6203BE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549280" y="1204912"/>
            <a:ext cx="5303593" cy="444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38876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D19316E-D22E-43E2-8AF0-BEB056A546E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21074" y="2324735"/>
            <a:ext cx="3009900" cy="220853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4BF75F2-9712-4665-A5D1-8B4462061E9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121508" y="837556"/>
            <a:ext cx="3642191" cy="518288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93CAD48-7074-4113-9B22-1E9EFBC0209D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354233" y="837556"/>
            <a:ext cx="3316693" cy="5182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22871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06D8860-99F8-499B-8B10-F6C0386C1B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1890" y="995023"/>
            <a:ext cx="5868219" cy="4867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83503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7E616A8-EE32-40C8-BC38-F7E98660E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ЗАТРАТЫ</a:t>
            </a:r>
          </a:p>
        </p:txBody>
      </p:sp>
    </p:spTree>
    <p:extLst>
      <p:ext uri="{BB962C8B-B14F-4D97-AF65-F5344CB8AC3E}">
        <p14:creationId xmlns:p14="http://schemas.microsoft.com/office/powerpoint/2010/main" val="250696500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D79EB1-70A7-456C-8FD4-70398F441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E174F6C8-A9D1-49DC-A34F-56A2538AF16D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41147" y="2525001"/>
            <a:ext cx="7709705" cy="2564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7150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>
            <a:extLst>
              <a:ext uri="{FF2B5EF4-FFF2-40B4-BE49-F238E27FC236}">
                <a16:creationId xmlns:a16="http://schemas.microsoft.com/office/drawing/2014/main" id="{FC229A70-B5B4-455A-B7E8-96376CAADC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75662" y="456714"/>
            <a:ext cx="7040675" cy="5944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67538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D6C1C7D-D720-49CB-A9C9-955F85B7728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284553" y="876084"/>
            <a:ext cx="7622894" cy="5105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66250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30A9AC6-A5F3-47A3-A495-1DAB76A9503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792749" y="1093694"/>
            <a:ext cx="6606502" cy="193004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705EE23-3EE6-4633-BA87-FB8FAB71E37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944521" y="3236278"/>
            <a:ext cx="8302958" cy="2142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75904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85BEEFB-78FD-4E30-9E89-5973A7B7FA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2914" y="1218891"/>
            <a:ext cx="8926171" cy="4420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81132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870B2E3-230D-46B0-86D9-E322191226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7468" y="564776"/>
            <a:ext cx="6897063" cy="221010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8EEACD3-A5D1-4F93-9F0E-EBF548B6F2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0836" y="2824190"/>
            <a:ext cx="6630325" cy="108600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032C610-CDBE-44AD-A30B-52C77FF11A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1309" y="3959498"/>
            <a:ext cx="6639852" cy="2162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80383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257601F-F51E-49AA-AAC3-2EC2F37623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0363" y="394372"/>
            <a:ext cx="6611273" cy="106694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5F90374-DB8A-4033-9C76-0587480D66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0363" y="1591441"/>
            <a:ext cx="6611273" cy="1057423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8EBB49A-BBB0-4AC9-A243-0DAA5BEB27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8416" y="2778984"/>
            <a:ext cx="6773220" cy="3991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73925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CE26FC6-7B20-49A1-B264-9907D7A30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Тестовые данные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F6F68A24-C09A-40A9-BC8F-62D4F12DC4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349975"/>
            <a:ext cx="10515600" cy="3302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45504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127896B-307C-4404-A9BC-E56B657828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018" y="937652"/>
            <a:ext cx="11383964" cy="154326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0FAEBB8-CFD7-4355-979B-F106F498A6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661" y="2617693"/>
            <a:ext cx="10142677" cy="3210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16359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F79185E-401D-4FC1-96C4-E3243C17CA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781" y="1766655"/>
            <a:ext cx="11374437" cy="3324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45032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6164511-8250-46EE-9FE8-F654CF138A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543" y="607464"/>
            <a:ext cx="11364911" cy="250542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EE75506-C434-4945-B7E7-187EDCD96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986" y="3449695"/>
            <a:ext cx="11170024" cy="2800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50549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0B42524-E69D-4EEA-8195-F40205E869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5618" y="1858674"/>
            <a:ext cx="6880763" cy="3140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4694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0EB3CC4-82B1-45E5-9D05-7E6CDA6E275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455606" y="1103971"/>
            <a:ext cx="7280788" cy="4650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95573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12CA238-BB36-4DF2-A215-BA8E20EF8A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Билет 3</a:t>
            </a:r>
          </a:p>
        </p:txBody>
      </p:sp>
    </p:spTree>
    <p:extLst>
      <p:ext uri="{BB962C8B-B14F-4D97-AF65-F5344CB8AC3E}">
        <p14:creationId xmlns:p14="http://schemas.microsoft.com/office/powerpoint/2010/main" val="258254915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0E662C4-F2F4-4FD4-96D1-ACFFD3DA1C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Убрали количество в регистре бухгалтерии и количественный признак учета</a:t>
            </a:r>
          </a:p>
        </p:txBody>
      </p:sp>
    </p:spTree>
    <p:extLst>
      <p:ext uri="{BB962C8B-B14F-4D97-AF65-F5344CB8AC3E}">
        <p14:creationId xmlns:p14="http://schemas.microsoft.com/office/powerpoint/2010/main" val="290361900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C43EBEE-FFAD-4BB3-966B-A1D6A1B0C5C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48534" y="1138907"/>
            <a:ext cx="5770867" cy="458018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45C0C64-6A22-40B6-82F3-35AE8FD0716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239436" y="1138907"/>
            <a:ext cx="5804030" cy="4580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43137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53BC2EE-647B-4BB3-A1CB-4DE0CCEE174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908681" y="2882571"/>
            <a:ext cx="2436525" cy="109285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BAB25C3-8EE3-44A8-AAC7-A20AE151A05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531909" y="475931"/>
            <a:ext cx="3771900" cy="5906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48864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2604649-D678-41A8-9423-63D082CF890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25786" y="593814"/>
            <a:ext cx="5940425" cy="354076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7756A0F-3F58-42C4-BF17-03342E0AA7D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531082" y="4493806"/>
            <a:ext cx="7129835" cy="1478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22435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E927F6C-6EC3-4278-AF47-FDA5DC49B64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07725" y="1568718"/>
            <a:ext cx="5562963" cy="138011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326C92E-5F15-4335-B76D-A77CDF0FE5A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918400" y="3909171"/>
            <a:ext cx="2741615" cy="1362076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3EA578A-A277-49F4-ACBE-E4B027AD41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4202" y="1014075"/>
            <a:ext cx="3648584" cy="4829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59820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341DB3A-F80B-4666-AEA2-B0326F9296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4725" y="1066230"/>
            <a:ext cx="9702549" cy="4725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90664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7DA7EE1-750F-470B-B06F-49EBD118DA1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780366" y="1161881"/>
            <a:ext cx="6631268" cy="4534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93947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A908716-C7A8-48BE-85D5-51613D8835E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658471" y="2377745"/>
            <a:ext cx="3184991" cy="210251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F3B1278-723C-454E-9E1B-43D1581E8E3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925477" y="674873"/>
            <a:ext cx="3374969" cy="5508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28840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4659F29-AF6B-4C28-B842-A8BD062AEA4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7330" y="2358334"/>
            <a:ext cx="1972279" cy="214133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EAF18B0-A086-4702-BA96-C3431C6E48E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232255" y="989381"/>
            <a:ext cx="3089729" cy="4879234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53E7D35-86B9-40C9-90C8-51C71E985F5E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5524630" y="989381"/>
            <a:ext cx="3097709" cy="487923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12CE6C3-35AE-43D0-9847-25E68EEF2C18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8824985" y="989381"/>
            <a:ext cx="3095305" cy="4879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7732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6EEEB08-87E5-4C2A-B4E5-25FD9768256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4844" y="642620"/>
            <a:ext cx="4230259" cy="514325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67B77DF-6F7A-4F04-B371-271C54FFD36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646897" y="642620"/>
            <a:ext cx="4230259" cy="514325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731F813-9485-4BF1-8B44-692F31D6CA19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5072062" y="2944151"/>
            <a:ext cx="2047875" cy="27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09320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C2CAB7F-54F6-41D8-BC2C-0BC9F286D90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70329" y="749953"/>
            <a:ext cx="4582893" cy="384052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F0A6FB6-F4D9-490B-891D-E905EB743A9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955703" y="5020235"/>
            <a:ext cx="3014295" cy="1177459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5D72DEA-B2B0-42FD-ABA2-84E41E8313A5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5102473" y="1089351"/>
            <a:ext cx="3119531" cy="467929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EBB2BE0-45DC-4A8D-AE13-6A2C64E44AE0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8336578" y="1089350"/>
            <a:ext cx="2814449" cy="4679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87687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ED28341-C7B1-4A48-9E8F-AE3A3AC53CC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214717" y="1847850"/>
            <a:ext cx="3810000" cy="31623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B31CD91-BCAA-4B4B-B86C-3511583495D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096000" y="1466850"/>
            <a:ext cx="4114800" cy="392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80022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9B88FB3-1983-4224-AA94-6D72D14D0AC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514178" y="2692739"/>
            <a:ext cx="1971675" cy="147251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6906540-8CD6-4714-A7FF-7A1A01A7168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206520" y="775852"/>
            <a:ext cx="3471302" cy="5306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30859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C8A87D0-24CF-45EE-8DF6-C2498D968D9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689693" y="2536825"/>
            <a:ext cx="5940425" cy="178435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02F80A6-4A2D-4479-AC68-507C31666A1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61882" y="1110601"/>
            <a:ext cx="5024010" cy="4636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25925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4B43EF5-03E6-4BA9-8A67-C9A41E7E05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РАСХОДНОЙ</a:t>
            </a:r>
          </a:p>
        </p:txBody>
      </p:sp>
    </p:spTree>
    <p:extLst>
      <p:ext uri="{BB962C8B-B14F-4D97-AF65-F5344CB8AC3E}">
        <p14:creationId xmlns:p14="http://schemas.microsoft.com/office/powerpoint/2010/main" val="17165411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5CF115F-E3C2-4895-9DAA-B54DC8687F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ПРИХОДА ДЕНЕГ</a:t>
            </a:r>
          </a:p>
        </p:txBody>
      </p:sp>
    </p:spTree>
    <p:extLst>
      <p:ext uri="{BB962C8B-B14F-4D97-AF65-F5344CB8AC3E}">
        <p14:creationId xmlns:p14="http://schemas.microsoft.com/office/powerpoint/2010/main" val="403133023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892C02A-5852-4872-9D9A-68FE336181E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30186" y="618490"/>
            <a:ext cx="5940425" cy="239077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65C4CAD-BE2F-43D9-811B-973E806FF9C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30186" y="3429000"/>
            <a:ext cx="5940425" cy="281051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77D13C8-2DA7-45B1-A795-00F710B933D2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451544" y="618490"/>
            <a:ext cx="4965766" cy="5621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73299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0AE1E43-194D-43F8-87C6-8650AF5775F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77905" y="1854206"/>
            <a:ext cx="6320117" cy="314958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47015DC-A61E-4929-8C72-16E2B05768E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019365" y="792565"/>
            <a:ext cx="4651841" cy="5272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14142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0737AFA-8153-4AF0-AA8B-7873A11D3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ФОРМЫ КОРРЕКТИРОВКИ</a:t>
            </a:r>
          </a:p>
        </p:txBody>
      </p:sp>
    </p:spTree>
    <p:extLst>
      <p:ext uri="{BB962C8B-B14F-4D97-AF65-F5344CB8AC3E}">
        <p14:creationId xmlns:p14="http://schemas.microsoft.com/office/powerpoint/2010/main" val="268997127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1C981ED-FF4A-4BBA-A726-24F8D27D9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967A04D2-C364-45C9-A037-B6EC3F3C6A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14418" y="2814918"/>
            <a:ext cx="7763163" cy="2500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0055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4A82231-3939-40ED-BEEB-D43B7C32065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090987" y="1776412"/>
            <a:ext cx="4010025" cy="330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62027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673AD25-68E8-47D6-9E84-AD24BB33741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985649" y="686373"/>
            <a:ext cx="6220702" cy="5485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54569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18F9FEB-60BB-4D77-A554-3AAAA9C881F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123188" y="1091177"/>
            <a:ext cx="7945624" cy="4675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9980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866EE15-4A06-4135-8A3B-7275E5870CF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95986" y="1838325"/>
            <a:ext cx="3800475" cy="318135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0BE8D44-761B-4F6F-8B18-15414BF83C2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446669" y="2828925"/>
            <a:ext cx="4696460" cy="120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95234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2D60637-D54B-43A8-801C-6748E528E10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445481" y="196061"/>
            <a:ext cx="9301037" cy="196559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463E2C1-A78F-4C0C-96B3-232667DE566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425122" y="2420470"/>
            <a:ext cx="3341756" cy="4100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08308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A249F89-27B7-4A84-8C9F-7D82F2540A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7678" y="1109339"/>
            <a:ext cx="8916644" cy="4639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52401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7126ADA-F623-49C4-B491-356A3FA125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6074" y="1177651"/>
            <a:ext cx="6639852" cy="125747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255372E-C260-4BAD-BB93-4E951032C7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1811" y="2510336"/>
            <a:ext cx="6468378" cy="90500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36AF6BF-70DE-4CBB-8DA9-E63208501E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6548" y="3490547"/>
            <a:ext cx="6649378" cy="1952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2395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FF2C6B8-E484-410E-9D16-5B341B8DDA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588" y="802233"/>
            <a:ext cx="11474824" cy="5253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40461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DEFC457-11BD-4E3E-8B4A-50C1C0003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Тестовые данные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66D42F0-9756-4063-8FB1-540ABC7E2E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0123" y="1690688"/>
            <a:ext cx="8411749" cy="217200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12F01AA-0821-4316-946B-5B2DD81FBD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778" y="4149398"/>
            <a:ext cx="11374437" cy="2343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1591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1C97F12-D52B-4EB3-B87D-4F8DF3BD8C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8916" y="3187573"/>
            <a:ext cx="6754168" cy="317226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DA22A5B-1B32-4E69-A01C-F8ABF35553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8443" y="718433"/>
            <a:ext cx="6744641" cy="208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24851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8B1E81E-9889-47F0-A337-EA82F90584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3679" y="247206"/>
            <a:ext cx="6744641" cy="318179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BD10D80-EF31-4F6B-8D95-539543FA0A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3678" y="3509740"/>
            <a:ext cx="6744641" cy="3191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737706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725</TotalTime>
  <Words>9677</Words>
  <Application>Microsoft Office PowerPoint</Application>
  <PresentationFormat>Широкоэкранный</PresentationFormat>
  <Paragraphs>1335</Paragraphs>
  <Slides>174</Slides>
  <Notes>23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174</vt:i4>
      </vt:variant>
    </vt:vector>
  </HeadingPairs>
  <TitlesOfParts>
    <vt:vector size="179" baseType="lpstr">
      <vt:lpstr>Arial</vt:lpstr>
      <vt:lpstr>Calibri</vt:lpstr>
      <vt:lpstr>Calibri Light</vt:lpstr>
      <vt:lpstr>Times New Roman</vt:lpstr>
      <vt:lpstr>Тема Office</vt:lpstr>
      <vt:lpstr>Решения БУ</vt:lpstr>
      <vt:lpstr>База</vt:lpstr>
      <vt:lpstr>Включить разделение итогов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ПЕРЕСЧЕТ СУММ</vt:lpstr>
      <vt:lpstr>ПЕРЕСЧЕТ СУММ</vt:lpstr>
      <vt:lpstr>ПЕРЕСЧЕТ СУММ</vt:lpstr>
      <vt:lpstr>В приходной и расходной</vt:lpstr>
      <vt:lpstr>В регистре запрет незаполненных значений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Билет 1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ПРИХОДНОЙ</vt:lpstr>
      <vt:lpstr>КОД РАСХОДНОЙ</vt:lpstr>
      <vt:lpstr>Отчет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Тестовые данные</vt:lpstr>
      <vt:lpstr>Презентация PowerPoint</vt:lpstr>
      <vt:lpstr>Презентация PowerPoint</vt:lpstr>
      <vt:lpstr>Билет 2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РАСХОДНОЙ</vt:lpstr>
      <vt:lpstr>Презентация PowerPoint</vt:lpstr>
      <vt:lpstr>Презентация PowerPoint</vt:lpstr>
      <vt:lpstr>Презентация PowerPoint</vt:lpstr>
      <vt:lpstr>КОД ЗАТРАТЫ</vt:lpstr>
      <vt:lpstr>Отчет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Тестовые данные</vt:lpstr>
      <vt:lpstr>Презентация PowerPoint</vt:lpstr>
      <vt:lpstr>Презентация PowerPoint</vt:lpstr>
      <vt:lpstr>Презентация PowerPoint</vt:lpstr>
      <vt:lpstr>Презентация PowerPoint</vt:lpstr>
      <vt:lpstr>Билет 3</vt:lpstr>
      <vt:lpstr>Убрали количество в регистре бухгалтерии и количественный признак учета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РАСХОДНОЙ</vt:lpstr>
      <vt:lpstr>КОД ПРИХОДА ДЕНЕГ</vt:lpstr>
      <vt:lpstr>Презентация PowerPoint</vt:lpstr>
      <vt:lpstr>Презентация PowerPoint</vt:lpstr>
      <vt:lpstr>КОД ФОРМЫ КОРРЕКТИРОВКИ</vt:lpstr>
      <vt:lpstr>Отчет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Тестовые данные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Билет 4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РАСЧЕТ СУММ ДОКУМЕТА КУПЛИ-ПРОДАЖА:</vt:lpstr>
      <vt:lpstr>Презентация PowerPoint</vt:lpstr>
      <vt:lpstr>КОД КУПЛИ ПРОДАЖИ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ПРИХОДНОЙ</vt:lpstr>
      <vt:lpstr>Отчет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Тестовые данные</vt:lpstr>
      <vt:lpstr>Презентация PowerPoint</vt:lpstr>
      <vt:lpstr>Презентация PowerPoint</vt:lpstr>
      <vt:lpstr>Презентация PowerPoint</vt:lpstr>
      <vt:lpstr>Презентация PowerPoint</vt:lpstr>
      <vt:lpstr>Билет 5</vt:lpstr>
      <vt:lpstr>В ПРИХОДНОЙ И РАСХОДНОЙ: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ПРИХОДНОЙ</vt:lpstr>
      <vt:lpstr>КОД РАСХОДНОЙ</vt:lpstr>
      <vt:lpstr>Отчет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Тестовые данные</vt:lpstr>
      <vt:lpstr>Презентация PowerPoint</vt:lpstr>
      <vt:lpstr>Презентация PowerPoint</vt:lpstr>
      <vt:lpstr>Билет 6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ПРИХОДНОЙ</vt:lpstr>
      <vt:lpstr>КОД РАСХОДНОЙ</vt:lpstr>
      <vt:lpstr>Отчет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Тестовые данные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Решения БУ</dc:title>
  <dc:creator>knyazke@gmail.com</dc:creator>
  <cp:lastModifiedBy>knyazke@gmail.com</cp:lastModifiedBy>
  <cp:revision>267</cp:revision>
  <dcterms:created xsi:type="dcterms:W3CDTF">2024-08-18T10:08:46Z</dcterms:created>
  <dcterms:modified xsi:type="dcterms:W3CDTF">2024-08-29T17:56:10Z</dcterms:modified>
</cp:coreProperties>
</file>